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669" r:id="rId2"/>
    <p:sldMasterId id="2147483685" r:id="rId3"/>
  </p:sldMasterIdLst>
  <p:notesMasterIdLst>
    <p:notesMasterId r:id="rId13"/>
  </p:notesMasterIdLst>
  <p:sldIdLst>
    <p:sldId id="257" r:id="rId4"/>
    <p:sldId id="258" r:id="rId5"/>
    <p:sldId id="266" r:id="rId6"/>
    <p:sldId id="259" r:id="rId7"/>
    <p:sldId id="260" r:id="rId8"/>
    <p:sldId id="261" r:id="rId9"/>
    <p:sldId id="262"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5FE332-2EA8-4E0A-9D4B-D1281588CEEA}" type="doc">
      <dgm:prSet loTypeId="urn:diagrams.loki3.com/VaryingWidthList" loCatId="list" qsTypeId="urn:microsoft.com/office/officeart/2005/8/quickstyle/simple1" qsCatId="simple" csTypeId="urn:microsoft.com/office/officeart/2005/8/colors/accent6_1" csCatId="accent6" phldr="1"/>
      <dgm:spPr/>
    </dgm:pt>
    <dgm:pt modelId="{AD4472D6-AC10-46E0-A409-AAED16B81D27}">
      <dgm:prSet phldrT="[Text]"/>
      <dgm:spPr/>
      <dgm:t>
        <a:bodyPr/>
        <a:lstStyle/>
        <a:p>
          <a:r>
            <a:rPr lang="en-US" dirty="0"/>
            <a:t>Use tool to track outreach efforts</a:t>
          </a:r>
        </a:p>
      </dgm:t>
    </dgm:pt>
    <dgm:pt modelId="{BBC1D34D-4DF5-42C3-830B-2D761112EA28}" type="parTrans" cxnId="{2F57E51A-C3EF-406A-92A4-BDEDC076F111}">
      <dgm:prSet/>
      <dgm:spPr/>
      <dgm:t>
        <a:bodyPr/>
        <a:lstStyle/>
        <a:p>
          <a:endParaRPr lang="en-US"/>
        </a:p>
      </dgm:t>
    </dgm:pt>
    <dgm:pt modelId="{3556299D-21C9-46E1-A21E-522F6AB9F99F}" type="sibTrans" cxnId="{2F57E51A-C3EF-406A-92A4-BDEDC076F111}">
      <dgm:prSet/>
      <dgm:spPr/>
      <dgm:t>
        <a:bodyPr/>
        <a:lstStyle/>
        <a:p>
          <a:endParaRPr lang="en-US"/>
        </a:p>
      </dgm:t>
    </dgm:pt>
    <dgm:pt modelId="{4AFCCAF6-40EE-49C5-82DE-D266791563F8}">
      <dgm:prSet phldrT="[Text]"/>
      <dgm:spPr/>
      <dgm:t>
        <a:bodyPr/>
        <a:lstStyle/>
        <a:p>
          <a:r>
            <a:rPr lang="en-US" dirty="0"/>
            <a:t>Upload consult notes from Specialist to member’s medical record</a:t>
          </a:r>
        </a:p>
      </dgm:t>
    </dgm:pt>
    <dgm:pt modelId="{6D505E32-5380-4E07-8BC8-826E5AEF2F17}" type="parTrans" cxnId="{CF4F961D-1317-46B3-9D88-EA298AD05DE5}">
      <dgm:prSet/>
      <dgm:spPr/>
      <dgm:t>
        <a:bodyPr/>
        <a:lstStyle/>
        <a:p>
          <a:endParaRPr lang="en-US"/>
        </a:p>
      </dgm:t>
    </dgm:pt>
    <dgm:pt modelId="{BE9FE592-D88C-436C-9760-8054F699F009}" type="sibTrans" cxnId="{CF4F961D-1317-46B3-9D88-EA298AD05DE5}">
      <dgm:prSet/>
      <dgm:spPr/>
      <dgm:t>
        <a:bodyPr/>
        <a:lstStyle/>
        <a:p>
          <a:endParaRPr lang="en-US"/>
        </a:p>
      </dgm:t>
    </dgm:pt>
    <dgm:pt modelId="{745DBAD2-8BAB-4B0F-83CA-B5FE562B9B74}" type="pres">
      <dgm:prSet presAssocID="{1D5FE332-2EA8-4E0A-9D4B-D1281588CEEA}" presName="Name0" presStyleCnt="0">
        <dgm:presLayoutVars>
          <dgm:resizeHandles/>
        </dgm:presLayoutVars>
      </dgm:prSet>
      <dgm:spPr/>
    </dgm:pt>
    <dgm:pt modelId="{614ABE0A-072C-463C-BD57-DE20A50A04AD}" type="pres">
      <dgm:prSet presAssocID="{AD4472D6-AC10-46E0-A409-AAED16B81D27}" presName="text" presStyleLbl="node1" presStyleIdx="0" presStyleCnt="2" custScaleX="220774" custLinFactNeighborX="0" custLinFactNeighborY="-35611">
        <dgm:presLayoutVars>
          <dgm:bulletEnabled val="1"/>
        </dgm:presLayoutVars>
      </dgm:prSet>
      <dgm:spPr/>
    </dgm:pt>
    <dgm:pt modelId="{36C5287E-F4AD-4DA6-B3E8-6C77537715C5}" type="pres">
      <dgm:prSet presAssocID="{3556299D-21C9-46E1-A21E-522F6AB9F99F}" presName="space" presStyleCnt="0"/>
      <dgm:spPr/>
    </dgm:pt>
    <dgm:pt modelId="{E13F3604-20B7-418F-9D91-06DF3467E842}" type="pres">
      <dgm:prSet presAssocID="{4AFCCAF6-40EE-49C5-82DE-D266791563F8}" presName="text" presStyleLbl="node1" presStyleIdx="1" presStyleCnt="2">
        <dgm:presLayoutVars>
          <dgm:bulletEnabled val="1"/>
        </dgm:presLayoutVars>
      </dgm:prSet>
      <dgm:spPr/>
    </dgm:pt>
  </dgm:ptLst>
  <dgm:cxnLst>
    <dgm:cxn modelId="{2F57E51A-C3EF-406A-92A4-BDEDC076F111}" srcId="{1D5FE332-2EA8-4E0A-9D4B-D1281588CEEA}" destId="{AD4472D6-AC10-46E0-A409-AAED16B81D27}" srcOrd="0" destOrd="0" parTransId="{BBC1D34D-4DF5-42C3-830B-2D761112EA28}" sibTransId="{3556299D-21C9-46E1-A21E-522F6AB9F99F}"/>
    <dgm:cxn modelId="{CF4F961D-1317-46B3-9D88-EA298AD05DE5}" srcId="{1D5FE332-2EA8-4E0A-9D4B-D1281588CEEA}" destId="{4AFCCAF6-40EE-49C5-82DE-D266791563F8}" srcOrd="1" destOrd="0" parTransId="{6D505E32-5380-4E07-8BC8-826E5AEF2F17}" sibTransId="{BE9FE592-D88C-436C-9760-8054F699F009}"/>
    <dgm:cxn modelId="{4D985A22-221F-46E5-BD83-7589954F8A43}" type="presOf" srcId="{1D5FE332-2EA8-4E0A-9D4B-D1281588CEEA}" destId="{745DBAD2-8BAB-4B0F-83CA-B5FE562B9B74}" srcOrd="0" destOrd="0" presId="urn:diagrams.loki3.com/VaryingWidthList"/>
    <dgm:cxn modelId="{D4DFB263-4E45-4DA3-ABB5-00BBADCFB8AE}" type="presOf" srcId="{4AFCCAF6-40EE-49C5-82DE-D266791563F8}" destId="{E13F3604-20B7-418F-9D91-06DF3467E842}" srcOrd="0" destOrd="0" presId="urn:diagrams.loki3.com/VaryingWidthList"/>
    <dgm:cxn modelId="{479073AF-4E78-4028-AEE6-6CEDF1A63766}" type="presOf" srcId="{AD4472D6-AC10-46E0-A409-AAED16B81D27}" destId="{614ABE0A-072C-463C-BD57-DE20A50A04AD}" srcOrd="0" destOrd="0" presId="urn:diagrams.loki3.com/VaryingWidthList"/>
    <dgm:cxn modelId="{53D29854-02A4-4614-9375-20506C2E0ACE}" type="presParOf" srcId="{745DBAD2-8BAB-4B0F-83CA-B5FE562B9B74}" destId="{614ABE0A-072C-463C-BD57-DE20A50A04AD}" srcOrd="0" destOrd="0" presId="urn:diagrams.loki3.com/VaryingWidthList"/>
    <dgm:cxn modelId="{E1C24205-365D-45F9-93E2-B685E79030B3}" type="presParOf" srcId="{745DBAD2-8BAB-4B0F-83CA-B5FE562B9B74}" destId="{36C5287E-F4AD-4DA6-B3E8-6C77537715C5}" srcOrd="1" destOrd="0" presId="urn:diagrams.loki3.com/VaryingWidthList"/>
    <dgm:cxn modelId="{BB9DDA0D-7781-4771-A308-1E406351AA7E}" type="presParOf" srcId="{745DBAD2-8BAB-4B0F-83CA-B5FE562B9B74}" destId="{E13F3604-20B7-418F-9D91-06DF3467E842}" srcOrd="2"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ABE0A-072C-463C-BD57-DE20A50A04AD}">
      <dsp:nvSpPr>
        <dsp:cNvPr id="0" name=""/>
        <dsp:cNvSpPr/>
      </dsp:nvSpPr>
      <dsp:spPr>
        <a:xfrm>
          <a:off x="280740" y="0"/>
          <a:ext cx="3775235" cy="201999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466850">
            <a:lnSpc>
              <a:spcPct val="90000"/>
            </a:lnSpc>
            <a:spcBef>
              <a:spcPct val="0"/>
            </a:spcBef>
            <a:spcAft>
              <a:spcPct val="35000"/>
            </a:spcAft>
            <a:buNone/>
          </a:pPr>
          <a:r>
            <a:rPr lang="en-US" sz="3300" kern="1200" dirty="0"/>
            <a:t>Use tool to track outreach efforts</a:t>
          </a:r>
        </a:p>
      </dsp:txBody>
      <dsp:txXfrm>
        <a:off x="280740" y="0"/>
        <a:ext cx="3775235" cy="2019995"/>
      </dsp:txXfrm>
    </dsp:sp>
    <dsp:sp modelId="{E13F3604-20B7-418F-9D91-06DF3467E842}">
      <dsp:nvSpPr>
        <dsp:cNvPr id="0" name=""/>
        <dsp:cNvSpPr/>
      </dsp:nvSpPr>
      <dsp:spPr>
        <a:xfrm>
          <a:off x="278357" y="2121045"/>
          <a:ext cx="3780000" cy="201999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466850">
            <a:lnSpc>
              <a:spcPct val="90000"/>
            </a:lnSpc>
            <a:spcBef>
              <a:spcPct val="0"/>
            </a:spcBef>
            <a:spcAft>
              <a:spcPct val="35000"/>
            </a:spcAft>
            <a:buNone/>
          </a:pPr>
          <a:r>
            <a:rPr lang="en-US" sz="3300" kern="1200" dirty="0"/>
            <a:t>Upload consult notes from Specialist to member’s medical record</a:t>
          </a:r>
        </a:p>
      </dsp:txBody>
      <dsp:txXfrm>
        <a:off x="278357" y="2121045"/>
        <a:ext cx="3780000" cy="2019995"/>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3E7278-6146-461B-BB93-8A2AE1FFA9D5}" type="datetimeFigureOut">
              <a:rPr lang="en-US" smtClean="0"/>
              <a:t>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F68E4-F0C4-4200-BE72-94576978BDF0}" type="slidenum">
              <a:rPr lang="en-US" smtClean="0"/>
              <a:t>‹#›</a:t>
            </a:fld>
            <a:endParaRPr lang="en-US"/>
          </a:p>
        </p:txBody>
      </p:sp>
    </p:spTree>
    <p:extLst>
      <p:ext uri="{BB962C8B-B14F-4D97-AF65-F5344CB8AC3E}">
        <p14:creationId xmlns:p14="http://schemas.microsoft.com/office/powerpoint/2010/main" val="2858274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2C7C8-06FF-3246-9FC0-789F9ECCDF09}" type="slidenum">
              <a:rPr lang="en-US" smtClean="0"/>
              <a:t>4</a:t>
            </a:fld>
            <a:endParaRPr lang="en-US" dirty="0"/>
          </a:p>
        </p:txBody>
      </p:sp>
    </p:spTree>
    <p:extLst>
      <p:ext uri="{BB962C8B-B14F-4D97-AF65-F5344CB8AC3E}">
        <p14:creationId xmlns:p14="http://schemas.microsoft.com/office/powerpoint/2010/main" val="2937819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no imag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CF526D-4689-4589-AF81-5D8B91E1E328}"/>
              </a:ext>
            </a:extLst>
          </p:cNvPr>
          <p:cNvGrpSpPr/>
          <p:nvPr userDrawn="1"/>
        </p:nvGrpSpPr>
        <p:grpSpPr>
          <a:xfrm>
            <a:off x="0" y="949324"/>
            <a:ext cx="12192000" cy="5908676"/>
            <a:chOff x="0" y="474663"/>
            <a:chExt cx="12192000" cy="5908676"/>
          </a:xfrm>
        </p:grpSpPr>
        <p:sp>
          <p:nvSpPr>
            <p:cNvPr id="5" name="Freeform 5">
              <a:extLst>
                <a:ext uri="{FF2B5EF4-FFF2-40B4-BE49-F238E27FC236}">
                  <a16:creationId xmlns:a16="http://schemas.microsoft.com/office/drawing/2014/main" id="{57D70966-D7E2-46BF-B932-9C5FACC4E0DD}"/>
                </a:ext>
              </a:extLst>
            </p:cNvPr>
            <p:cNvSpPr>
              <a:spLocks/>
            </p:cNvSpPr>
            <p:nvPr/>
          </p:nvSpPr>
          <p:spPr bwMode="auto">
            <a:xfrm>
              <a:off x="0" y="2725738"/>
              <a:ext cx="3586163" cy="3657600"/>
            </a:xfrm>
            <a:custGeom>
              <a:avLst/>
              <a:gdLst>
                <a:gd name="T0" fmla="*/ 0 w 753"/>
                <a:gd name="T1" fmla="*/ 0 h 767"/>
                <a:gd name="T2" fmla="*/ 686 w 753"/>
                <a:gd name="T3" fmla="*/ 118 h 767"/>
                <a:gd name="T4" fmla="*/ 753 w 753"/>
                <a:gd name="T5" fmla="*/ 197 h 767"/>
                <a:gd name="T6" fmla="*/ 753 w 753"/>
                <a:gd name="T7" fmla="*/ 767 h 767"/>
                <a:gd name="T8" fmla="*/ 0 w 753"/>
                <a:gd name="T9" fmla="*/ 767 h 767"/>
                <a:gd name="T10" fmla="*/ 0 w 753"/>
                <a:gd name="T11" fmla="*/ 0 h 767"/>
              </a:gdLst>
              <a:ahLst/>
              <a:cxnLst>
                <a:cxn ang="0">
                  <a:pos x="T0" y="T1"/>
                </a:cxn>
                <a:cxn ang="0">
                  <a:pos x="T2" y="T3"/>
                </a:cxn>
                <a:cxn ang="0">
                  <a:pos x="T4" y="T5"/>
                </a:cxn>
                <a:cxn ang="0">
                  <a:pos x="T6" y="T7"/>
                </a:cxn>
                <a:cxn ang="0">
                  <a:pos x="T8" y="T9"/>
                </a:cxn>
                <a:cxn ang="0">
                  <a:pos x="T10" y="T11"/>
                </a:cxn>
              </a:cxnLst>
              <a:rect l="0" t="0" r="r" b="b"/>
              <a:pathLst>
                <a:path w="753" h="767">
                  <a:moveTo>
                    <a:pt x="0" y="0"/>
                  </a:moveTo>
                  <a:cubicBezTo>
                    <a:pt x="686" y="118"/>
                    <a:pt x="686" y="118"/>
                    <a:pt x="686" y="118"/>
                  </a:cubicBezTo>
                  <a:cubicBezTo>
                    <a:pt x="725" y="125"/>
                    <a:pt x="753" y="158"/>
                    <a:pt x="753" y="197"/>
                  </a:cubicBezTo>
                  <a:cubicBezTo>
                    <a:pt x="753" y="767"/>
                    <a:pt x="753" y="767"/>
                    <a:pt x="753" y="767"/>
                  </a:cubicBezTo>
                  <a:cubicBezTo>
                    <a:pt x="0" y="767"/>
                    <a:pt x="0" y="767"/>
                    <a:pt x="0" y="767"/>
                  </a:cubicBezTo>
                  <a:lnTo>
                    <a:pt x="0" y="0"/>
                  </a:lnTo>
                  <a:close/>
                </a:path>
              </a:pathLst>
            </a:custGeom>
            <a:solidFill>
              <a:srgbClr val="3300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6">
              <a:extLst>
                <a:ext uri="{FF2B5EF4-FFF2-40B4-BE49-F238E27FC236}">
                  <a16:creationId xmlns:a16="http://schemas.microsoft.com/office/drawing/2014/main" id="{71C61648-B394-425C-8CAF-0543BEA8DFFF}"/>
                </a:ext>
              </a:extLst>
            </p:cNvPr>
            <p:cNvSpPr>
              <a:spLocks/>
            </p:cNvSpPr>
            <p:nvPr/>
          </p:nvSpPr>
          <p:spPr bwMode="auto">
            <a:xfrm>
              <a:off x="3057525" y="474663"/>
              <a:ext cx="9134475" cy="5908675"/>
            </a:xfrm>
            <a:custGeom>
              <a:avLst/>
              <a:gdLst>
                <a:gd name="T0" fmla="*/ 1918 w 1918"/>
                <a:gd name="T1" fmla="*/ 0 h 1239"/>
                <a:gd name="T2" fmla="*/ 66 w 1918"/>
                <a:gd name="T3" fmla="*/ 326 h 1239"/>
                <a:gd name="T4" fmla="*/ 0 w 1918"/>
                <a:gd name="T5" fmla="*/ 405 h 1239"/>
                <a:gd name="T6" fmla="*/ 0 w 1918"/>
                <a:gd name="T7" fmla="*/ 1239 h 1239"/>
                <a:gd name="T8" fmla="*/ 1918 w 1918"/>
                <a:gd name="T9" fmla="*/ 1239 h 1239"/>
                <a:gd name="T10" fmla="*/ 1918 w 1918"/>
                <a:gd name="T11" fmla="*/ 0 h 1239"/>
              </a:gdLst>
              <a:ahLst/>
              <a:cxnLst>
                <a:cxn ang="0">
                  <a:pos x="T0" y="T1"/>
                </a:cxn>
                <a:cxn ang="0">
                  <a:pos x="T2" y="T3"/>
                </a:cxn>
                <a:cxn ang="0">
                  <a:pos x="T4" y="T5"/>
                </a:cxn>
                <a:cxn ang="0">
                  <a:pos x="T6" y="T7"/>
                </a:cxn>
                <a:cxn ang="0">
                  <a:pos x="T8" y="T9"/>
                </a:cxn>
                <a:cxn ang="0">
                  <a:pos x="T10" y="T11"/>
                </a:cxn>
              </a:cxnLst>
              <a:rect l="0" t="0" r="r" b="b"/>
              <a:pathLst>
                <a:path w="1918" h="1239">
                  <a:moveTo>
                    <a:pt x="1918" y="0"/>
                  </a:moveTo>
                  <a:cubicBezTo>
                    <a:pt x="66" y="326"/>
                    <a:pt x="66" y="326"/>
                    <a:pt x="66" y="326"/>
                  </a:cubicBezTo>
                  <a:cubicBezTo>
                    <a:pt x="28" y="333"/>
                    <a:pt x="0" y="366"/>
                    <a:pt x="0" y="405"/>
                  </a:cubicBezTo>
                  <a:cubicBezTo>
                    <a:pt x="0" y="1239"/>
                    <a:pt x="0" y="1239"/>
                    <a:pt x="0" y="1239"/>
                  </a:cubicBezTo>
                  <a:cubicBezTo>
                    <a:pt x="1918" y="1239"/>
                    <a:pt x="1918" y="1239"/>
                    <a:pt x="1918" y="1239"/>
                  </a:cubicBezTo>
                  <a:lnTo>
                    <a:pt x="1918" y="0"/>
                  </a:lnTo>
                  <a:close/>
                </a:path>
              </a:pathLst>
            </a:custGeom>
            <a:solidFill>
              <a:srgbClr val="47A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7">
              <a:extLst>
                <a:ext uri="{FF2B5EF4-FFF2-40B4-BE49-F238E27FC236}">
                  <a16:creationId xmlns:a16="http://schemas.microsoft.com/office/drawing/2014/main" id="{164B454B-B0FC-4CE6-A136-D9BE483C0FE2}"/>
                </a:ext>
              </a:extLst>
            </p:cNvPr>
            <p:cNvSpPr>
              <a:spLocks/>
            </p:cNvSpPr>
            <p:nvPr/>
          </p:nvSpPr>
          <p:spPr bwMode="auto">
            <a:xfrm>
              <a:off x="3057525" y="3254376"/>
              <a:ext cx="528638" cy="3128963"/>
            </a:xfrm>
            <a:custGeom>
              <a:avLst/>
              <a:gdLst>
                <a:gd name="T0" fmla="*/ 44 w 111"/>
                <a:gd name="T1" fmla="*/ 7 h 656"/>
                <a:gd name="T2" fmla="*/ 0 w 111"/>
                <a:gd name="T3" fmla="*/ 0 h 656"/>
                <a:gd name="T4" fmla="*/ 0 w 111"/>
                <a:gd name="T5" fmla="*/ 656 h 656"/>
                <a:gd name="T6" fmla="*/ 111 w 111"/>
                <a:gd name="T7" fmla="*/ 656 h 656"/>
                <a:gd name="T8" fmla="*/ 111 w 111"/>
                <a:gd name="T9" fmla="*/ 86 h 656"/>
                <a:gd name="T10" fmla="*/ 44 w 111"/>
                <a:gd name="T11" fmla="*/ 7 h 656"/>
              </a:gdLst>
              <a:ahLst/>
              <a:cxnLst>
                <a:cxn ang="0">
                  <a:pos x="T0" y="T1"/>
                </a:cxn>
                <a:cxn ang="0">
                  <a:pos x="T2" y="T3"/>
                </a:cxn>
                <a:cxn ang="0">
                  <a:pos x="T4" y="T5"/>
                </a:cxn>
                <a:cxn ang="0">
                  <a:pos x="T6" y="T7"/>
                </a:cxn>
                <a:cxn ang="0">
                  <a:pos x="T8" y="T9"/>
                </a:cxn>
                <a:cxn ang="0">
                  <a:pos x="T10" y="T11"/>
                </a:cxn>
              </a:cxnLst>
              <a:rect l="0" t="0" r="r" b="b"/>
              <a:pathLst>
                <a:path w="111" h="656">
                  <a:moveTo>
                    <a:pt x="44" y="7"/>
                  </a:moveTo>
                  <a:cubicBezTo>
                    <a:pt x="0" y="0"/>
                    <a:pt x="0" y="0"/>
                    <a:pt x="0" y="0"/>
                  </a:cubicBezTo>
                  <a:cubicBezTo>
                    <a:pt x="0" y="656"/>
                    <a:pt x="0" y="656"/>
                    <a:pt x="0" y="656"/>
                  </a:cubicBezTo>
                  <a:cubicBezTo>
                    <a:pt x="111" y="656"/>
                    <a:pt x="111" y="656"/>
                    <a:pt x="111" y="656"/>
                  </a:cubicBezTo>
                  <a:cubicBezTo>
                    <a:pt x="111" y="86"/>
                    <a:pt x="111" y="86"/>
                    <a:pt x="111" y="86"/>
                  </a:cubicBezTo>
                  <a:cubicBezTo>
                    <a:pt x="111" y="47"/>
                    <a:pt x="83" y="14"/>
                    <a:pt x="44" y="7"/>
                  </a:cubicBezTo>
                  <a:close/>
                </a:path>
              </a:pathLst>
            </a:custGeom>
            <a:solidFill>
              <a:srgbClr val="E16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283074" y="2824223"/>
            <a:ext cx="5534025" cy="2801876"/>
          </a:xfrm>
          <a:prstGeom prst="rect">
            <a:avLst/>
          </a:prstGeom>
        </p:spPr>
        <p:txBody>
          <a:bodyPr lIns="0" tIns="0" rIns="0" bIns="0"/>
          <a:lstStyle>
            <a:lvl1pPr>
              <a:defRPr sz="4000">
                <a:solidFill>
                  <a:schemeClr val="bg1"/>
                </a:solidFill>
              </a:defRPr>
            </a:lvl1pPr>
          </a:lstStyle>
          <a:p>
            <a:r>
              <a:rPr lang="en-US" dirty="0"/>
              <a:t>Click to edit Master title style</a:t>
            </a:r>
          </a:p>
        </p:txBody>
      </p:sp>
      <p:sp>
        <p:nvSpPr>
          <p:cNvPr id="6" name="Text Placeholder 5"/>
          <p:cNvSpPr>
            <a:spLocks noGrp="1"/>
          </p:cNvSpPr>
          <p:nvPr>
            <p:ph type="body" sz="quarter" idx="10"/>
          </p:nvPr>
        </p:nvSpPr>
        <p:spPr>
          <a:xfrm>
            <a:off x="4305300" y="5626100"/>
            <a:ext cx="3587751" cy="836036"/>
          </a:xfrm>
          <a:prstGeom prst="rect">
            <a:avLst/>
          </a:prstGeom>
        </p:spPr>
        <p:txBody>
          <a:bodyPr lIns="0" tIns="0" rIns="0" bIns="0" anchor="b" anchorCtr="0"/>
          <a:lstStyle>
            <a:lvl1pPr marL="0" indent="0">
              <a:buFontTx/>
              <a:buNone/>
              <a:defRPr sz="1800">
                <a:solidFill>
                  <a:schemeClr val="bg1"/>
                </a:solidFill>
              </a:defRPr>
            </a:lvl1pPr>
            <a:lvl2pPr marL="0" indent="0">
              <a:buFontTx/>
              <a:buNone/>
              <a:defRPr sz="1800">
                <a:solidFill>
                  <a:schemeClr val="bg1"/>
                </a:solidFill>
              </a:defRPr>
            </a:lvl2pPr>
            <a:lvl3pPr marL="0" indent="0">
              <a:buFontTx/>
              <a:buNone/>
              <a:defRPr sz="1800">
                <a:solidFill>
                  <a:schemeClr val="bg1"/>
                </a:solidFill>
              </a:defRPr>
            </a:lvl3pPr>
            <a:lvl4pPr marL="0" indent="0">
              <a:buFontTx/>
              <a:buNone/>
              <a:defRPr>
                <a:solidFill>
                  <a:schemeClr val="bg1"/>
                </a:solidFill>
              </a:defRPr>
            </a:lvl4pPr>
            <a:lvl5pPr marL="0" indent="0">
              <a:buFontTx/>
              <a:buNone/>
              <a:defRPr>
                <a:solidFill>
                  <a:schemeClr val="bg1"/>
                </a:solidFill>
              </a:defRPr>
            </a:lvl5pPr>
            <a:lvl6pPr marL="0" indent="0">
              <a:buFontTx/>
              <a:buNone/>
              <a:defRPr>
                <a:solidFill>
                  <a:schemeClr val="bg1"/>
                </a:solidFill>
              </a:defRPr>
            </a:lvl6pPr>
            <a:lvl7pPr marL="0" indent="0">
              <a:buFontTx/>
              <a:buNone/>
              <a:defRPr>
                <a:solidFill>
                  <a:schemeClr val="bg1"/>
                </a:solidFill>
              </a:defRPr>
            </a:lvl7pPr>
            <a:lvl8pPr marL="0" indent="0">
              <a:buFontTx/>
              <a:buNone/>
              <a:defRPr>
                <a:solidFill>
                  <a:schemeClr val="bg1"/>
                </a:solidFill>
              </a:defRPr>
            </a:lvl8pPr>
            <a:lvl9pPr marL="0" indent="0">
              <a:buFontTx/>
              <a:buNone/>
              <a:defRPr>
                <a:solidFill>
                  <a:schemeClr val="bg1"/>
                </a:solidFill>
              </a:defRPr>
            </a:lvl9pPr>
          </a:lstStyle>
          <a:p>
            <a:pPr lvl="0"/>
            <a:r>
              <a:rPr lang="en-US" dirty="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no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0072"/>
                </a:solidFill>
              </a:defRPr>
            </a:lvl1pPr>
          </a:lstStyle>
          <a:p>
            <a:r>
              <a:rPr lang="en-US" dirty="0"/>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2" y="1508127"/>
            <a:ext cx="9367837" cy="4117974"/>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9839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8" name="Content Placeholder 7"/>
          <p:cNvSpPr>
            <a:spLocks noGrp="1"/>
          </p:cNvSpPr>
          <p:nvPr>
            <p:ph sz="quarter" idx="12"/>
          </p:nvPr>
        </p:nvSpPr>
        <p:spPr>
          <a:xfrm>
            <a:off x="449263" y="2054225"/>
            <a:ext cx="5532437" cy="357187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p:cNvSpPr>
            <a:spLocks noGrp="1"/>
          </p:cNvSpPr>
          <p:nvPr>
            <p:ph sz="quarter" idx="13"/>
          </p:nvPr>
        </p:nvSpPr>
        <p:spPr>
          <a:xfrm>
            <a:off x="6218238" y="2054225"/>
            <a:ext cx="5532437" cy="357187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3751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8" name="Media Placeholder 7"/>
          <p:cNvSpPr>
            <a:spLocks noGrp="1"/>
          </p:cNvSpPr>
          <p:nvPr>
            <p:ph type="media" sz="quarter" idx="12"/>
          </p:nvPr>
        </p:nvSpPr>
        <p:spPr>
          <a:xfrm>
            <a:off x="449263" y="320675"/>
            <a:ext cx="11301412" cy="5305425"/>
          </a:xfrm>
          <a:solidFill>
            <a:schemeClr val="bg2"/>
          </a:solidFill>
        </p:spPr>
        <p:txBody>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image">
    <p:bg>
      <p:bgPr>
        <a:solidFill>
          <a:schemeClr val="bg1"/>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3"/>
          </p:nvPr>
        </p:nvSpPr>
        <p:spPr>
          <a:xfrm>
            <a:off x="6588124" y="1030288"/>
            <a:ext cx="5603875" cy="5827712"/>
          </a:xfrm>
          <a:custGeom>
            <a:avLst/>
            <a:gdLst>
              <a:gd name="connsiteX0" fmla="*/ 0 w 5588000"/>
              <a:gd name="connsiteY0" fmla="*/ 0 h 5827712"/>
              <a:gd name="connsiteX1" fmla="*/ 5588000 w 5588000"/>
              <a:gd name="connsiteY1" fmla="*/ 0 h 5827712"/>
              <a:gd name="connsiteX2" fmla="*/ 5588000 w 5588000"/>
              <a:gd name="connsiteY2" fmla="*/ 5827712 h 5827712"/>
              <a:gd name="connsiteX3" fmla="*/ 0 w 5588000"/>
              <a:gd name="connsiteY3" fmla="*/ 5827712 h 5827712"/>
              <a:gd name="connsiteX4" fmla="*/ 0 w 5588000"/>
              <a:gd name="connsiteY4" fmla="*/ 0 h 5827712"/>
              <a:gd name="connsiteX0" fmla="*/ 6647 w 5594647"/>
              <a:gd name="connsiteY0" fmla="*/ 0 h 5827712"/>
              <a:gd name="connsiteX1" fmla="*/ 5594647 w 5594647"/>
              <a:gd name="connsiteY1" fmla="*/ 0 h 5827712"/>
              <a:gd name="connsiteX2" fmla="*/ 5594647 w 5594647"/>
              <a:gd name="connsiteY2" fmla="*/ 5827712 h 5827712"/>
              <a:gd name="connsiteX3" fmla="*/ 6647 w 5594647"/>
              <a:gd name="connsiteY3" fmla="*/ 5827712 h 5827712"/>
              <a:gd name="connsiteX4" fmla="*/ 0 w 5594647"/>
              <a:gd name="connsiteY4" fmla="*/ 1217256 h 5827712"/>
              <a:gd name="connsiteX5" fmla="*/ 6647 w 5594647"/>
              <a:gd name="connsiteY5" fmla="*/ 0 h 5827712"/>
              <a:gd name="connsiteX0" fmla="*/ 280113 w 5594647"/>
              <a:gd name="connsiteY0" fmla="*/ 931492 h 5827712"/>
              <a:gd name="connsiteX1" fmla="*/ 5594647 w 5594647"/>
              <a:gd name="connsiteY1" fmla="*/ 0 h 5827712"/>
              <a:gd name="connsiteX2" fmla="*/ 5594647 w 5594647"/>
              <a:gd name="connsiteY2" fmla="*/ 5827712 h 5827712"/>
              <a:gd name="connsiteX3" fmla="*/ 6647 w 5594647"/>
              <a:gd name="connsiteY3" fmla="*/ 5827712 h 5827712"/>
              <a:gd name="connsiteX4" fmla="*/ 0 w 5594647"/>
              <a:gd name="connsiteY4" fmla="*/ 1217256 h 5827712"/>
              <a:gd name="connsiteX5" fmla="*/ 280113 w 5594647"/>
              <a:gd name="connsiteY5" fmla="*/ 931492 h 5827712"/>
              <a:gd name="connsiteX0" fmla="*/ 280113 w 5594647"/>
              <a:gd name="connsiteY0" fmla="*/ 931492 h 5827712"/>
              <a:gd name="connsiteX1" fmla="*/ 5594647 w 5594647"/>
              <a:gd name="connsiteY1" fmla="*/ 0 h 5827712"/>
              <a:gd name="connsiteX2" fmla="*/ 5594647 w 5594647"/>
              <a:gd name="connsiteY2" fmla="*/ 5827712 h 5827712"/>
              <a:gd name="connsiteX3" fmla="*/ 6647 w 5594647"/>
              <a:gd name="connsiteY3" fmla="*/ 5827712 h 5827712"/>
              <a:gd name="connsiteX4" fmla="*/ 0 w 5594647"/>
              <a:gd name="connsiteY4" fmla="*/ 1217256 h 5827712"/>
              <a:gd name="connsiteX5" fmla="*/ 280113 w 5594647"/>
              <a:gd name="connsiteY5" fmla="*/ 931492 h 5827712"/>
              <a:gd name="connsiteX0" fmla="*/ 280113 w 5594647"/>
              <a:gd name="connsiteY0" fmla="*/ 931492 h 5827712"/>
              <a:gd name="connsiteX1" fmla="*/ 5594647 w 5594647"/>
              <a:gd name="connsiteY1" fmla="*/ 0 h 5827712"/>
              <a:gd name="connsiteX2" fmla="*/ 5594647 w 5594647"/>
              <a:gd name="connsiteY2" fmla="*/ 5827712 h 5827712"/>
              <a:gd name="connsiteX3" fmla="*/ 6647 w 5594647"/>
              <a:gd name="connsiteY3" fmla="*/ 5827712 h 5827712"/>
              <a:gd name="connsiteX4" fmla="*/ 0 w 5594647"/>
              <a:gd name="connsiteY4" fmla="*/ 1217256 h 5827712"/>
              <a:gd name="connsiteX5" fmla="*/ 280113 w 5594647"/>
              <a:gd name="connsiteY5" fmla="*/ 931492 h 5827712"/>
              <a:gd name="connsiteX0" fmla="*/ 280113 w 5594647"/>
              <a:gd name="connsiteY0" fmla="*/ 931492 h 5827712"/>
              <a:gd name="connsiteX1" fmla="*/ 5594647 w 5594647"/>
              <a:gd name="connsiteY1" fmla="*/ 0 h 5827712"/>
              <a:gd name="connsiteX2" fmla="*/ 5594647 w 5594647"/>
              <a:gd name="connsiteY2" fmla="*/ 5827712 h 5827712"/>
              <a:gd name="connsiteX3" fmla="*/ 6647 w 5594647"/>
              <a:gd name="connsiteY3" fmla="*/ 5827712 h 5827712"/>
              <a:gd name="connsiteX4" fmla="*/ 0 w 5594647"/>
              <a:gd name="connsiteY4" fmla="*/ 1217256 h 5827712"/>
              <a:gd name="connsiteX5" fmla="*/ 280113 w 5594647"/>
              <a:gd name="connsiteY5" fmla="*/ 931492 h 5827712"/>
              <a:gd name="connsiteX0" fmla="*/ 762482 w 6077016"/>
              <a:gd name="connsiteY0" fmla="*/ 931492 h 5827712"/>
              <a:gd name="connsiteX1" fmla="*/ 6077016 w 6077016"/>
              <a:gd name="connsiteY1" fmla="*/ 0 h 5827712"/>
              <a:gd name="connsiteX2" fmla="*/ 6077016 w 6077016"/>
              <a:gd name="connsiteY2" fmla="*/ 5827712 h 5827712"/>
              <a:gd name="connsiteX3" fmla="*/ 489016 w 6077016"/>
              <a:gd name="connsiteY3" fmla="*/ 5827712 h 5827712"/>
              <a:gd name="connsiteX4" fmla="*/ 243287 w 6077016"/>
              <a:gd name="connsiteY4" fmla="*/ 1696963 h 5827712"/>
              <a:gd name="connsiteX5" fmla="*/ 482369 w 6077016"/>
              <a:gd name="connsiteY5" fmla="*/ 1217256 h 5827712"/>
              <a:gd name="connsiteX6" fmla="*/ 762482 w 6077016"/>
              <a:gd name="connsiteY6" fmla="*/ 931492 h 5827712"/>
              <a:gd name="connsiteX0" fmla="*/ 762482 w 6077016"/>
              <a:gd name="connsiteY0" fmla="*/ 931492 h 5827712"/>
              <a:gd name="connsiteX1" fmla="*/ 6077016 w 6077016"/>
              <a:gd name="connsiteY1" fmla="*/ 0 h 5827712"/>
              <a:gd name="connsiteX2" fmla="*/ 6077016 w 6077016"/>
              <a:gd name="connsiteY2" fmla="*/ 5827712 h 5827712"/>
              <a:gd name="connsiteX3" fmla="*/ 489016 w 6077016"/>
              <a:gd name="connsiteY3" fmla="*/ 5827712 h 5827712"/>
              <a:gd name="connsiteX4" fmla="*/ 243287 w 6077016"/>
              <a:gd name="connsiteY4" fmla="*/ 1696963 h 5827712"/>
              <a:gd name="connsiteX5" fmla="*/ 482369 w 6077016"/>
              <a:gd name="connsiteY5" fmla="*/ 1429908 h 5827712"/>
              <a:gd name="connsiteX6" fmla="*/ 762482 w 6077016"/>
              <a:gd name="connsiteY6" fmla="*/ 931492 h 5827712"/>
              <a:gd name="connsiteX0" fmla="*/ 762482 w 6077016"/>
              <a:gd name="connsiteY0" fmla="*/ 931492 h 5827712"/>
              <a:gd name="connsiteX1" fmla="*/ 6077016 w 6077016"/>
              <a:gd name="connsiteY1" fmla="*/ 0 h 5827712"/>
              <a:gd name="connsiteX2" fmla="*/ 6077016 w 6077016"/>
              <a:gd name="connsiteY2" fmla="*/ 5827712 h 5827712"/>
              <a:gd name="connsiteX3" fmla="*/ 489016 w 6077016"/>
              <a:gd name="connsiteY3" fmla="*/ 5827712 h 5827712"/>
              <a:gd name="connsiteX4" fmla="*/ 243287 w 6077016"/>
              <a:gd name="connsiteY4" fmla="*/ 1696963 h 5827712"/>
              <a:gd name="connsiteX5" fmla="*/ 493001 w 6077016"/>
              <a:gd name="connsiteY5" fmla="*/ 1254471 h 5827712"/>
              <a:gd name="connsiteX6" fmla="*/ 762482 w 6077016"/>
              <a:gd name="connsiteY6" fmla="*/ 931492 h 5827712"/>
              <a:gd name="connsiteX0" fmla="*/ 696338 w 6010872"/>
              <a:gd name="connsiteY0" fmla="*/ 931492 h 5827712"/>
              <a:gd name="connsiteX1" fmla="*/ 6010872 w 6010872"/>
              <a:gd name="connsiteY1" fmla="*/ 0 h 5827712"/>
              <a:gd name="connsiteX2" fmla="*/ 6010872 w 6010872"/>
              <a:gd name="connsiteY2" fmla="*/ 5827712 h 5827712"/>
              <a:gd name="connsiteX3" fmla="*/ 422872 w 6010872"/>
              <a:gd name="connsiteY3" fmla="*/ 5827712 h 5827712"/>
              <a:gd name="connsiteX4" fmla="*/ 426857 w 6010872"/>
              <a:gd name="connsiteY4" fmla="*/ 1254471 h 5827712"/>
              <a:gd name="connsiteX5" fmla="*/ 696338 w 6010872"/>
              <a:gd name="connsiteY5" fmla="*/ 931492 h 5827712"/>
              <a:gd name="connsiteX0" fmla="*/ 273466 w 5588000"/>
              <a:gd name="connsiteY0" fmla="*/ 931492 h 5827712"/>
              <a:gd name="connsiteX1" fmla="*/ 5588000 w 5588000"/>
              <a:gd name="connsiteY1" fmla="*/ 0 h 5827712"/>
              <a:gd name="connsiteX2" fmla="*/ 5588000 w 5588000"/>
              <a:gd name="connsiteY2" fmla="*/ 5827712 h 5827712"/>
              <a:gd name="connsiteX3" fmla="*/ 0 w 5588000"/>
              <a:gd name="connsiteY3" fmla="*/ 5827712 h 5827712"/>
              <a:gd name="connsiteX4" fmla="*/ 3985 w 5588000"/>
              <a:gd name="connsiteY4" fmla="*/ 1254471 h 5827712"/>
              <a:gd name="connsiteX5" fmla="*/ 273466 w 5588000"/>
              <a:gd name="connsiteY5" fmla="*/ 931492 h 5827712"/>
              <a:gd name="connsiteX0" fmla="*/ 273466 w 5588000"/>
              <a:gd name="connsiteY0" fmla="*/ 931492 h 5827712"/>
              <a:gd name="connsiteX1" fmla="*/ 5588000 w 5588000"/>
              <a:gd name="connsiteY1" fmla="*/ 0 h 5827712"/>
              <a:gd name="connsiteX2" fmla="*/ 5588000 w 5588000"/>
              <a:gd name="connsiteY2" fmla="*/ 5827712 h 5827712"/>
              <a:gd name="connsiteX3" fmla="*/ 0 w 5588000"/>
              <a:gd name="connsiteY3" fmla="*/ 5827712 h 5827712"/>
              <a:gd name="connsiteX4" fmla="*/ 3985 w 5588000"/>
              <a:gd name="connsiteY4" fmla="*/ 1254471 h 5827712"/>
              <a:gd name="connsiteX5" fmla="*/ 273466 w 5588000"/>
              <a:gd name="connsiteY5" fmla="*/ 931492 h 582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0" h="5827712">
                <a:moveTo>
                  <a:pt x="273466" y="931492"/>
                </a:moveTo>
                <a:lnTo>
                  <a:pt x="5588000" y="0"/>
                </a:lnTo>
                <a:lnTo>
                  <a:pt x="5588000" y="5827712"/>
                </a:lnTo>
                <a:lnTo>
                  <a:pt x="0" y="5827712"/>
                </a:lnTo>
                <a:cubicBezTo>
                  <a:pt x="1328" y="4303298"/>
                  <a:pt x="2657" y="2778885"/>
                  <a:pt x="3985" y="1254471"/>
                </a:cubicBezTo>
                <a:cubicBezTo>
                  <a:pt x="14747" y="1250371"/>
                  <a:pt x="-10365" y="1022938"/>
                  <a:pt x="273466" y="931492"/>
                </a:cubicBezTo>
                <a:close/>
              </a:path>
            </a:pathLst>
          </a:custGeom>
          <a:solidFill>
            <a:schemeClr val="bg2"/>
          </a:solidFill>
        </p:spPr>
        <p:txBody>
          <a:bodyPr anchor="b" anchorCtr="0"/>
          <a:lstStyle>
            <a:lvl1pPr algn="r">
              <a:defRPr sz="1800">
                <a:solidFill>
                  <a:schemeClr val="tx1"/>
                </a:solidFill>
              </a:defRPr>
            </a:lvl1pPr>
          </a:lstStyle>
          <a:p>
            <a:endParaRPr lang="en-US" dirty="0"/>
          </a:p>
        </p:txBody>
      </p:sp>
      <p:sp>
        <p:nvSpPr>
          <p:cNvPr id="4" name="Title 3"/>
          <p:cNvSpPr>
            <a:spLocks noGrp="1"/>
          </p:cNvSpPr>
          <p:nvPr>
            <p:ph type="title"/>
          </p:nvPr>
        </p:nvSpPr>
        <p:spPr>
          <a:xfrm>
            <a:off x="0" y="1806427"/>
            <a:ext cx="7113181" cy="5061098"/>
          </a:xfrm>
          <a:prstGeom prst="rect">
            <a:avLst/>
          </a:prstGeom>
          <a:blipFill>
            <a:blip r:embed="rId2"/>
            <a:stretch>
              <a:fillRect/>
            </a:stretch>
          </a:blipFill>
        </p:spPr>
        <p:txBody>
          <a:bodyPr lIns="448056" tIns="1371600" rIns="1188720" bIns="0"/>
          <a:lstStyle>
            <a:lvl1pPr>
              <a:defRPr sz="4000" baseline="0">
                <a:solidFill>
                  <a:schemeClr val="bg1"/>
                </a:solidFill>
              </a:defRPr>
            </a:lvl1pPr>
          </a:lstStyle>
          <a:p>
            <a:r>
              <a:rPr lang="en-US" dirty="0"/>
              <a:t>Click to edit Master title style</a:t>
            </a:r>
          </a:p>
        </p:txBody>
      </p:sp>
      <p:sp>
        <p:nvSpPr>
          <p:cNvPr id="6" name="Text Placeholder 5"/>
          <p:cNvSpPr>
            <a:spLocks noGrp="1"/>
          </p:cNvSpPr>
          <p:nvPr>
            <p:ph type="body" sz="quarter" idx="14"/>
          </p:nvPr>
        </p:nvSpPr>
        <p:spPr>
          <a:xfrm>
            <a:off x="449263" y="5626099"/>
            <a:ext cx="5532437" cy="877863"/>
          </a:xfrm>
          <a:prstGeom prst="rect">
            <a:avLst/>
          </a:prstGeom>
        </p:spPr>
        <p:txBody>
          <a:bodyPr lIns="0" tIns="0" rIns="0" anchor="b" anchorCtr="0"/>
          <a:lstStyle>
            <a:lvl1pPr marL="0" indent="0">
              <a:buFontTx/>
              <a:buNone/>
              <a:defRPr sz="1800">
                <a:solidFill>
                  <a:schemeClr val="bg1"/>
                </a:solidFill>
                <a:latin typeface="+mj-lt"/>
              </a:defRPr>
            </a:lvl1pPr>
            <a:lvl2pPr marL="3175" indent="0">
              <a:buFontTx/>
              <a:buNone/>
              <a:tabLst/>
              <a:defRPr sz="1800">
                <a:solidFill>
                  <a:schemeClr val="bg1"/>
                </a:solidFill>
                <a:latin typeface="+mj-lt"/>
              </a:defRPr>
            </a:lvl2pPr>
            <a:lvl3pPr marL="3175" indent="0">
              <a:buFontTx/>
              <a:buNone/>
              <a:tabLst/>
              <a:defRPr sz="1800">
                <a:solidFill>
                  <a:schemeClr val="bg1"/>
                </a:solidFill>
                <a:latin typeface="+mj-lt"/>
              </a:defRPr>
            </a:lvl3pPr>
            <a:lvl4pPr marL="3175" indent="0">
              <a:buFontTx/>
              <a:buNone/>
              <a:tabLst/>
              <a:defRPr sz="1800">
                <a:solidFill>
                  <a:schemeClr val="bg1"/>
                </a:solidFill>
                <a:latin typeface="+mj-lt"/>
              </a:defRPr>
            </a:lvl4pPr>
            <a:lvl5pPr marL="3175" indent="0">
              <a:buFontTx/>
              <a:buNone/>
              <a:tabLst/>
              <a:defRPr sz="1800">
                <a:solidFill>
                  <a:schemeClr val="bg1"/>
                </a:solidFill>
                <a:latin typeface="+mj-lt"/>
              </a:defRPr>
            </a:lvl5pPr>
            <a:lvl6pPr marL="3175" indent="0">
              <a:buFontTx/>
              <a:buNone/>
              <a:tabLst/>
              <a:defRPr>
                <a:solidFill>
                  <a:schemeClr val="bg1"/>
                </a:solidFill>
                <a:latin typeface="+mj-lt"/>
              </a:defRPr>
            </a:lvl6pPr>
            <a:lvl7pPr marL="3175" indent="0">
              <a:buFontTx/>
              <a:buNone/>
              <a:tabLst/>
              <a:defRPr>
                <a:solidFill>
                  <a:schemeClr val="bg1"/>
                </a:solidFill>
                <a:latin typeface="+mj-lt"/>
              </a:defRPr>
            </a:lvl7pPr>
            <a:lvl8pPr marL="3175" indent="0">
              <a:buFontTx/>
              <a:buNone/>
              <a:tabLst/>
              <a:defRPr>
                <a:solidFill>
                  <a:schemeClr val="bg1"/>
                </a:solidFill>
                <a:latin typeface="+mj-lt"/>
              </a:defRPr>
            </a:lvl8pPr>
            <a:lvl9pPr marL="3175" indent="0">
              <a:buFontTx/>
              <a:buNone/>
              <a:tabLst/>
              <a:defRPr>
                <a:solidFill>
                  <a:schemeClr val="bg1"/>
                </a:solidFill>
                <a:latin typeface="+mj-lt"/>
              </a:defRPr>
            </a:lvl9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anoramic imag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2054225"/>
            <a:ext cx="12192000" cy="4803775"/>
          </a:xfrm>
          <a:prstGeom prst="rect">
            <a:avLst/>
          </a:prstGeom>
          <a:solidFill>
            <a:schemeClr val="bg2"/>
          </a:solidFill>
        </p:spPr>
        <p:txBody>
          <a:bodyPr lIns="0" tIns="0" rIns="0" bIns="0" anchor="b" anchorCtr="0"/>
          <a:lstStyle/>
          <a:p>
            <a:endParaRPr lang="en-US" dirty="0"/>
          </a:p>
        </p:txBody>
      </p:sp>
      <p:sp>
        <p:nvSpPr>
          <p:cNvPr id="10" name="Title 9"/>
          <p:cNvSpPr>
            <a:spLocks noGrp="1"/>
          </p:cNvSpPr>
          <p:nvPr>
            <p:ph type="title"/>
          </p:nvPr>
        </p:nvSpPr>
        <p:spPr>
          <a:xfrm>
            <a:off x="-2" y="0"/>
            <a:ext cx="12207240" cy="3438144"/>
          </a:xfrm>
          <a:prstGeom prst="rect">
            <a:avLst/>
          </a:prstGeom>
          <a:blipFill>
            <a:blip r:embed="rId2"/>
            <a:stretch>
              <a:fillRect/>
            </a:stretch>
          </a:blipFill>
        </p:spPr>
        <p:txBody>
          <a:bodyPr lIns="6217920" tIns="1097280" rIns="448056"/>
          <a:lstStyle>
            <a:lvl1pPr>
              <a:defRPr sz="4000">
                <a:solidFill>
                  <a:schemeClr val="bg1"/>
                </a:solidFill>
              </a:defRPr>
            </a:lvl1pPr>
          </a:lstStyle>
          <a:p>
            <a:r>
              <a:rPr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766545" cy="1882000"/>
          </a:xfrm>
          <a:prstGeom prst="rect">
            <a:avLst/>
          </a:prstGeom>
        </p:spPr>
      </p:pic>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2"/>
          </p:nvPr>
        </p:nvSpPr>
        <p:spPr>
          <a:xfrm>
            <a:off x="449264" y="2054224"/>
            <a:ext cx="9367836"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7554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3" y="2054225"/>
            <a:ext cx="5532437"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p:cNvSpPr>
            <a:spLocks noGrp="1"/>
          </p:cNvSpPr>
          <p:nvPr>
            <p:ph type="body" sz="quarter" idx="13"/>
          </p:nvPr>
        </p:nvSpPr>
        <p:spPr>
          <a:xfrm>
            <a:off x="6208714" y="2054225"/>
            <a:ext cx="5541962"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2800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c text 3c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2" y="2054225"/>
            <a:ext cx="5532437"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3"/>
          </p:nvPr>
        </p:nvSpPr>
        <p:spPr>
          <a:xfrm>
            <a:off x="6208713" y="2054225"/>
            <a:ext cx="5541962" cy="3571875"/>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6219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three 2c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3" y="2054225"/>
            <a:ext cx="3609975"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3"/>
          </p:nvPr>
        </p:nvSpPr>
        <p:spPr>
          <a:xfrm>
            <a:off x="4283076" y="2054225"/>
            <a:ext cx="3609975"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8124825" y="2054225"/>
            <a:ext cx="3609975"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449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c text 4c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6" name="Text Placeholder 5"/>
          <p:cNvSpPr>
            <a:spLocks noGrp="1"/>
          </p:cNvSpPr>
          <p:nvPr>
            <p:ph type="body" sz="quarter" idx="12"/>
          </p:nvPr>
        </p:nvSpPr>
        <p:spPr>
          <a:xfrm>
            <a:off x="449263" y="2054225"/>
            <a:ext cx="3609975"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3"/>
          </p:nvPr>
        </p:nvSpPr>
        <p:spPr>
          <a:xfrm>
            <a:off x="4283075" y="2054225"/>
            <a:ext cx="7467600"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714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c text 2c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endParaRPr lang="en-US" dirty="0"/>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dirty="0"/>
          </a:p>
        </p:txBody>
      </p:sp>
      <p:sp>
        <p:nvSpPr>
          <p:cNvPr id="7" name="Text Placeholder 6"/>
          <p:cNvSpPr>
            <a:spLocks noGrp="1"/>
          </p:cNvSpPr>
          <p:nvPr>
            <p:ph type="body" sz="quarter" idx="14"/>
          </p:nvPr>
        </p:nvSpPr>
        <p:spPr>
          <a:xfrm>
            <a:off x="449263" y="2054225"/>
            <a:ext cx="3609975"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p:cNvSpPr>
            <a:spLocks noGrp="1"/>
          </p:cNvSpPr>
          <p:nvPr>
            <p:ph type="body" sz="quarter" idx="15"/>
          </p:nvPr>
        </p:nvSpPr>
        <p:spPr>
          <a:xfrm>
            <a:off x="4283075" y="2054225"/>
            <a:ext cx="3609975"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6"/>
          </p:nvPr>
        </p:nvSpPr>
        <p:spPr>
          <a:xfrm>
            <a:off x="8124825" y="2054225"/>
            <a:ext cx="3625850"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56853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5.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4.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90BA292D-837C-4E00-9D06-2273FE2DC2B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00660" y="51963"/>
            <a:ext cx="3154680" cy="1628223"/>
          </a:xfrm>
          <a:prstGeom prst="rect">
            <a:avLst/>
          </a:prstGeom>
        </p:spPr>
      </p:pic>
    </p:spTree>
    <p:extLst>
      <p:ext uri="{BB962C8B-B14F-4D97-AF65-F5344CB8AC3E}">
        <p14:creationId xmlns:p14="http://schemas.microsoft.com/office/powerpoint/2010/main" val="86090613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44">
          <p15:clr>
            <a:srgbClr val="F26B43"/>
          </p15:clr>
        </p15:guide>
        <p15:guide id="2" pos="283">
          <p15:clr>
            <a:srgbClr val="F26B43"/>
          </p15:clr>
        </p15:guide>
        <p15:guide id="3" pos="7402">
          <p15:clr>
            <a:srgbClr val="F26B43"/>
          </p15:clr>
        </p15:guide>
        <p15:guide id="4" orient="horz" pos="4032">
          <p15:clr>
            <a:srgbClr val="F26B43"/>
          </p15:clr>
        </p15:guide>
        <p15:guide id="5" orient="horz" pos="950">
          <p15:clr>
            <a:srgbClr val="F26B43"/>
          </p15:clr>
        </p15:guide>
        <p15:guide id="6" orient="horz" pos="202">
          <p15:clr>
            <a:srgbClr val="F26B43"/>
          </p15:clr>
        </p15:guide>
        <p15:guide id="7" orient="horz" pos="1294">
          <p15:clr>
            <a:srgbClr val="F26B43"/>
          </p15:clr>
        </p15:guide>
        <p15:guide id="8">
          <p15:clr>
            <a:srgbClr val="F26B43"/>
          </p15:clr>
        </p15:guide>
        <p15:guide id="9" pos="1344">
          <p15:clr>
            <a:srgbClr val="F26B43"/>
          </p15:clr>
        </p15:guide>
        <p15:guide id="10" pos="1488">
          <p15:clr>
            <a:srgbClr val="F26B43"/>
          </p15:clr>
        </p15:guide>
        <p15:guide id="11" pos="2557">
          <p15:clr>
            <a:srgbClr val="F26B43"/>
          </p15:clr>
        </p15:guide>
        <p15:guide id="12" pos="2698">
          <p15:clr>
            <a:srgbClr val="F26B43"/>
          </p15:clr>
        </p15:guide>
        <p15:guide id="13" pos="3768">
          <p15:clr>
            <a:srgbClr val="F26B43"/>
          </p15:clr>
        </p15:guide>
        <p15:guide id="14" pos="3912">
          <p15:clr>
            <a:srgbClr val="F26B43"/>
          </p15:clr>
        </p15:guide>
        <p15:guide id="15" pos="4972">
          <p15:clr>
            <a:srgbClr val="F26B43"/>
          </p15:clr>
        </p15:guide>
        <p15:guide id="16" pos="5118">
          <p15:clr>
            <a:srgbClr val="F26B43"/>
          </p15:clr>
        </p15:guide>
        <p15:guide id="17" pos="6184">
          <p15:clr>
            <a:srgbClr val="F26B43"/>
          </p15:clr>
        </p15:guide>
        <p15:guide id="18" pos="632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49263" y="320676"/>
            <a:ext cx="9367837" cy="1187450"/>
          </a:xfrm>
          <a:prstGeom prst="rect">
            <a:avLst/>
          </a:prstGeom>
        </p:spPr>
        <p:txBody>
          <a:bodyPr vert="horz" lIns="0" tIns="0" rIns="0" bIns="0" rtlCol="0" anchor="t" anchorCtr="0">
            <a:noAutofit/>
          </a:bodyPr>
          <a:lstStyle/>
          <a:p>
            <a:r>
              <a:rPr lang="en-US" dirty="0"/>
              <a:t>Click to edit Master title style </a:t>
            </a:r>
          </a:p>
        </p:txBody>
      </p:sp>
      <p:sp>
        <p:nvSpPr>
          <p:cNvPr id="7" name="Text Placeholder 2"/>
          <p:cNvSpPr>
            <a:spLocks noGrp="1"/>
          </p:cNvSpPr>
          <p:nvPr>
            <p:ph type="body" idx="1"/>
          </p:nvPr>
        </p:nvSpPr>
        <p:spPr>
          <a:xfrm>
            <a:off x="449262" y="2054225"/>
            <a:ext cx="9367837" cy="35718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a:t>
            </a:r>
            <a:r>
              <a:rPr lang="en-US" dirty="0" err="1"/>
              <a:t>leve</a:t>
            </a:r>
            <a:r>
              <a:rPr lang="en-US" dirty="0"/>
              <a:t> </a:t>
            </a:r>
            <a:r>
              <a:rPr lang="en-US" dirty="0" err="1"/>
              <a:t>kdscha;shdc</a:t>
            </a:r>
            <a:r>
              <a:rPr lang="en-US" dirty="0"/>
              <a:t> </a:t>
            </a:r>
            <a:r>
              <a:rPr lang="en-US" dirty="0" err="1"/>
              <a:t>sdihc;s</a:t>
            </a:r>
            <a:r>
              <a:rPr lang="en-US" dirty="0"/>
              <a:t> </a:t>
            </a:r>
            <a:r>
              <a:rPr lang="en-US" dirty="0" err="1"/>
              <a:t>dcisdcs</a:t>
            </a:r>
            <a:r>
              <a:rPr lang="en-US" dirty="0"/>
              <a:t> </a:t>
            </a:r>
            <a:r>
              <a:rPr lang="en-US" dirty="0" err="1"/>
              <a:t>dcisdc</a:t>
            </a:r>
            <a:r>
              <a:rPr lang="en-US" dirty="0"/>
              <a:t> </a:t>
            </a:r>
            <a:r>
              <a:rPr lang="en-US" dirty="0" err="1"/>
              <a:t>sdcihosdc</a:t>
            </a:r>
            <a:r>
              <a:rPr lang="en-US" dirty="0"/>
              <a:t> </a:t>
            </a:r>
            <a:r>
              <a:rPr lang="en-US" dirty="0" err="1"/>
              <a:t>sdocsod</a:t>
            </a:r>
            <a:r>
              <a:rPr lang="en-US" dirty="0"/>
              <a:t> </a:t>
            </a:r>
            <a:r>
              <a:rPr lang="en-US" dirty="0" err="1"/>
              <a:t>csdcs</a:t>
            </a:r>
            <a:r>
              <a:rPr lang="en-US" dirty="0"/>
              <a:t> </a:t>
            </a:r>
            <a:r>
              <a:rPr lang="en-US" dirty="0" err="1"/>
              <a:t>dcosdNC</a:t>
            </a:r>
            <a:r>
              <a:rPr lang="en-US" dirty="0"/>
              <a:t> </a:t>
            </a:r>
            <a:r>
              <a:rPr lang="en-US" dirty="0" err="1"/>
              <a:t>Osdcosd</a:t>
            </a:r>
            <a:r>
              <a:rPr lang="en-US" dirty="0"/>
              <a:t> </a:t>
            </a:r>
            <a:r>
              <a:rPr lang="en-US" dirty="0" err="1"/>
              <a:t>csdc</a:t>
            </a:r>
            <a:r>
              <a:rPr lang="en-US" dirty="0"/>
              <a:t> </a:t>
            </a:r>
            <a:r>
              <a:rPr lang="en-US" dirty="0" err="1"/>
              <a:t>dskcu;sdC</a:t>
            </a:r>
            <a:r>
              <a:rPr lang="en-US" dirty="0"/>
              <a:t> </a:t>
            </a:r>
            <a:r>
              <a:rPr lang="en-US" dirty="0" err="1"/>
              <a:t>sdkc</a:t>
            </a:r>
            <a:r>
              <a:rPr lang="en-US" dirty="0"/>
              <a:t> l</a:t>
            </a:r>
          </a:p>
          <a:p>
            <a:pPr lvl="3"/>
            <a:r>
              <a:rPr lang="en-US" dirty="0"/>
              <a:t>Fourth level</a:t>
            </a:r>
          </a:p>
          <a:p>
            <a:pPr lvl="4"/>
            <a:r>
              <a:rPr lang="en-US" dirty="0"/>
              <a:t>Fifth level</a:t>
            </a:r>
          </a:p>
          <a:p>
            <a:pPr lvl="5"/>
            <a:r>
              <a:rPr lang="en-US" dirty="0"/>
              <a:t>6th</a:t>
            </a:r>
          </a:p>
          <a:p>
            <a:pPr lvl="6"/>
            <a:r>
              <a:rPr lang="en-US" dirty="0"/>
              <a:t>7th</a:t>
            </a:r>
          </a:p>
          <a:p>
            <a:pPr lvl="7"/>
            <a:r>
              <a:rPr lang="en-US" dirty="0"/>
              <a:t>8th</a:t>
            </a:r>
          </a:p>
          <a:p>
            <a:pPr lvl="8"/>
            <a:r>
              <a:rPr lang="en-US" dirty="0"/>
              <a:t>9th</a:t>
            </a:r>
          </a:p>
        </p:txBody>
      </p:sp>
      <p:sp>
        <p:nvSpPr>
          <p:cNvPr id="8" name="Slide Number Placeholder 5"/>
          <p:cNvSpPr>
            <a:spLocks noGrp="1"/>
          </p:cNvSpPr>
          <p:nvPr>
            <p:ph type="sldNum" sz="quarter" idx="4"/>
          </p:nvPr>
        </p:nvSpPr>
        <p:spPr>
          <a:xfrm>
            <a:off x="449263" y="6070399"/>
            <a:ext cx="1684337" cy="368036"/>
          </a:xfrm>
          <a:prstGeom prst="rect">
            <a:avLst/>
          </a:prstGeom>
        </p:spPr>
        <p:txBody>
          <a:bodyPr vert="horz" lIns="0" tIns="0" rIns="0" bIns="0" rtlCol="0" anchor="b" anchorCtr="0"/>
          <a:lstStyle>
            <a:lvl1pPr algn="l">
              <a:defRPr sz="1200">
                <a:solidFill>
                  <a:schemeClr val="tx1"/>
                </a:solidFill>
              </a:defRPr>
            </a:lvl1pPr>
            <a:lvl2pPr marL="0" indent="0">
              <a:tabLst/>
              <a:defRPr sz="1200"/>
            </a:lvl2pPr>
            <a:lvl3pPr marL="0" indent="0">
              <a:tabLst/>
              <a:defRPr sz="1200"/>
            </a:lvl3pPr>
            <a:lvl4pPr marL="0" indent="0">
              <a:tabLst/>
              <a:defRPr sz="1200"/>
            </a:lvl4pPr>
            <a:lvl5pPr marL="0" indent="0">
              <a:tabLst/>
              <a:defRPr sz="1200"/>
            </a:lvl5pPr>
            <a:lvl6pPr marL="4763" indent="0">
              <a:tabLst/>
              <a:defRPr sz="1200"/>
            </a:lvl6pPr>
            <a:lvl7pPr marL="4763" indent="0">
              <a:tabLst/>
              <a:defRPr sz="1200"/>
            </a:lvl7pPr>
            <a:lvl8pPr marL="4763" indent="0">
              <a:tabLst/>
              <a:defRPr sz="1200"/>
            </a:lvl8pPr>
            <a:lvl9pPr marL="4763" indent="-4763">
              <a:tabLst/>
              <a:defRPr sz="1200"/>
            </a:lvl9pPr>
          </a:lstStyle>
          <a:p>
            <a:fld id="{FB2B8EC1-6F45-9F41-A99F-DC91EFBF1972}" type="slidenum">
              <a:rPr lang="en-US" smtClean="0"/>
              <a:pPr/>
              <a:t>‹#›</a:t>
            </a:fld>
            <a:endParaRPr lang="en-US" dirty="0"/>
          </a:p>
        </p:txBody>
      </p:sp>
      <p:sp>
        <p:nvSpPr>
          <p:cNvPr id="9" name="Footer Placeholder 4"/>
          <p:cNvSpPr>
            <a:spLocks noGrp="1"/>
          </p:cNvSpPr>
          <p:nvPr>
            <p:ph type="ftr" sz="quarter" idx="3"/>
          </p:nvPr>
        </p:nvSpPr>
        <p:spPr>
          <a:xfrm>
            <a:off x="4283075" y="6070398"/>
            <a:ext cx="3609976" cy="368036"/>
          </a:xfrm>
          <a:prstGeom prst="rect">
            <a:avLst/>
          </a:prstGeom>
        </p:spPr>
        <p:txBody>
          <a:bodyPr vert="horz" wrap="square" lIns="0" tIns="0" rIns="0" bIns="0" rtlCol="0" anchor="b" anchorCtr="0"/>
          <a:lstStyle>
            <a:lvl1pPr algn="ctr">
              <a:defRPr sz="1200">
                <a:solidFill>
                  <a:schemeClr val="tx1"/>
                </a:solidFill>
              </a:defRPr>
            </a:lvl1pPr>
            <a:lvl2pPr marL="4763" indent="0" algn="ctr">
              <a:tabLst/>
              <a:defRPr sz="1200"/>
            </a:lvl2pPr>
            <a:lvl3pPr marL="4763" indent="0" algn="ctr">
              <a:tabLst/>
              <a:defRPr sz="1200"/>
            </a:lvl3pPr>
            <a:lvl4pPr marL="4763" indent="0" algn="ctr">
              <a:tabLst/>
              <a:defRPr sz="1200"/>
            </a:lvl4pPr>
            <a:lvl5pPr marL="4763" indent="0" algn="ctr">
              <a:tabLst/>
              <a:defRPr sz="1200"/>
            </a:lvl5pPr>
            <a:lvl6pPr marL="4763" indent="0" algn="ctr">
              <a:tabLst/>
              <a:defRPr sz="1200"/>
            </a:lvl6pPr>
            <a:lvl7pPr marL="4763" indent="0" algn="ctr">
              <a:tabLst/>
              <a:defRPr sz="1200"/>
            </a:lvl7pPr>
            <a:lvl8pPr marL="4763" indent="0" algn="ctr">
              <a:tabLst/>
              <a:defRPr sz="1200"/>
            </a:lvl8pPr>
            <a:lvl9pPr marL="4763" indent="0" algn="ctr">
              <a:tabLst/>
              <a:defRPr sz="1200"/>
            </a:lvl9pPr>
          </a:lstStyle>
          <a:p>
            <a:pPr lvl="8"/>
            <a:endParaRPr lang="en-US" dirty="0"/>
          </a:p>
        </p:txBody>
      </p:sp>
      <p:pic>
        <p:nvPicPr>
          <p:cNvPr id="11" name="Graphic 10">
            <a:extLst>
              <a:ext uri="{FF2B5EF4-FFF2-40B4-BE49-F238E27FC236}">
                <a16:creationId xmlns:a16="http://schemas.microsoft.com/office/drawing/2014/main" id="{1B1AC7D6-10A3-4093-A197-065AFB5F997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9640152" y="5602849"/>
            <a:ext cx="2397633" cy="1237488"/>
          </a:xfrm>
          <a:prstGeom prst="rect">
            <a:avLst/>
          </a:prstGeom>
        </p:spPr>
      </p:pic>
    </p:spTree>
    <p:extLst>
      <p:ext uri="{BB962C8B-B14F-4D97-AF65-F5344CB8AC3E}">
        <p14:creationId xmlns:p14="http://schemas.microsoft.com/office/powerpoint/2010/main" val="88895440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87" r:id="rId9"/>
    <p:sldLayoutId id="2147483688" r:id="rId10"/>
  </p:sldLayoutIdLst>
  <p:hf hdr="0" ftr="0" dt="0"/>
  <p:txStyles>
    <p:titleStyle>
      <a:lvl1pPr algn="l" defTabSz="914400" rtl="0" eaLnBrk="1" latinLnBrk="0" hangingPunct="1">
        <a:lnSpc>
          <a:spcPct val="90000"/>
        </a:lnSpc>
        <a:spcBef>
          <a:spcPct val="0"/>
        </a:spcBef>
        <a:buNone/>
        <a:defRPr sz="3600" b="0" i="0" kern="1200">
          <a:solidFill>
            <a:schemeClr val="bg1"/>
          </a:solidFill>
          <a:latin typeface="+mj-lt"/>
          <a:ea typeface="Calibri" charset="0"/>
          <a:cs typeface="Calibri" charset="0"/>
        </a:defRPr>
      </a:lvl1pPr>
    </p:titleStyle>
    <p:bodyStyle>
      <a:lvl1pPr marL="0" indent="0" algn="l" defTabSz="914400" rtl="0" eaLnBrk="1" latinLnBrk="0" hangingPunct="1">
        <a:lnSpc>
          <a:spcPct val="90000"/>
        </a:lnSpc>
        <a:spcBef>
          <a:spcPts val="1000"/>
        </a:spcBef>
        <a:buFontTx/>
        <a:buNone/>
        <a:defRPr sz="2500" b="1" i="0" kern="1200">
          <a:solidFill>
            <a:srgbClr val="48A23F"/>
          </a:solidFill>
          <a:latin typeface="Calibri" charset="0"/>
          <a:ea typeface="Calibri" charset="0"/>
          <a:cs typeface="Calibri" charset="0"/>
        </a:defRPr>
      </a:lvl1pPr>
      <a:lvl2pPr marL="0" indent="0" algn="l" defTabSz="914400" rtl="0" eaLnBrk="1" latinLnBrk="0" hangingPunct="1">
        <a:lnSpc>
          <a:spcPct val="90000"/>
        </a:lnSpc>
        <a:spcBef>
          <a:spcPts val="1300"/>
        </a:spcBef>
        <a:buFontTx/>
        <a:buNone/>
        <a:defRPr sz="2000" kern="1200">
          <a:solidFill>
            <a:schemeClr val="tx1"/>
          </a:solidFill>
          <a:latin typeface="+mn-lt"/>
          <a:ea typeface="+mn-ea"/>
          <a:cs typeface="+mn-cs"/>
        </a:defRPr>
      </a:lvl2pPr>
      <a:lvl3pPr marL="127000" indent="-127000" algn="l" defTabSz="914400" rtl="0" eaLnBrk="1" latinLnBrk="0" hangingPunct="1">
        <a:lnSpc>
          <a:spcPct val="90000"/>
        </a:lnSpc>
        <a:spcBef>
          <a:spcPts val="500"/>
        </a:spcBef>
        <a:buFont typeface="Arial" charset="0"/>
        <a:buChar char="•"/>
        <a:tabLst/>
        <a:defRPr sz="2000" kern="1200">
          <a:solidFill>
            <a:schemeClr val="tx1"/>
          </a:solidFill>
          <a:latin typeface="+mn-lt"/>
          <a:ea typeface="+mn-ea"/>
          <a:cs typeface="+mn-cs"/>
        </a:defRPr>
      </a:lvl3pPr>
      <a:lvl4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4pPr>
      <a:lvl5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5pPr>
      <a:lvl6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6pPr>
      <a:lvl7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7pPr>
      <a:lvl8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8pPr>
      <a:lvl9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44">
          <p15:clr>
            <a:srgbClr val="F26B43"/>
          </p15:clr>
        </p15:guide>
        <p15:guide id="2" pos="283">
          <p15:clr>
            <a:srgbClr val="F26B43"/>
          </p15:clr>
        </p15:guide>
        <p15:guide id="3" pos="7402">
          <p15:clr>
            <a:srgbClr val="F26B43"/>
          </p15:clr>
        </p15:guide>
        <p15:guide id="4" orient="horz" pos="4032">
          <p15:clr>
            <a:srgbClr val="F26B43"/>
          </p15:clr>
        </p15:guide>
        <p15:guide id="5" orient="horz" pos="950">
          <p15:clr>
            <a:srgbClr val="F26B43"/>
          </p15:clr>
        </p15:guide>
        <p15:guide id="6" orient="horz" pos="202">
          <p15:clr>
            <a:srgbClr val="F26B43"/>
          </p15:clr>
        </p15:guide>
        <p15:guide id="7" orient="horz" pos="1294">
          <p15:clr>
            <a:srgbClr val="F26B43"/>
          </p15:clr>
        </p15:guide>
        <p15:guide id="8">
          <p15:clr>
            <a:srgbClr val="F26B43"/>
          </p15:clr>
        </p15:guide>
        <p15:guide id="9" pos="1344">
          <p15:clr>
            <a:srgbClr val="F26B43"/>
          </p15:clr>
        </p15:guide>
        <p15:guide id="10" pos="1488">
          <p15:clr>
            <a:srgbClr val="F26B43"/>
          </p15:clr>
        </p15:guide>
        <p15:guide id="11" pos="2557">
          <p15:clr>
            <a:srgbClr val="F26B43"/>
          </p15:clr>
        </p15:guide>
        <p15:guide id="12" pos="2698">
          <p15:clr>
            <a:srgbClr val="F26B43"/>
          </p15:clr>
        </p15:guide>
        <p15:guide id="13" pos="3768">
          <p15:clr>
            <a:srgbClr val="F26B43"/>
          </p15:clr>
        </p15:guide>
        <p15:guide id="14" pos="3911">
          <p15:clr>
            <a:srgbClr val="F26B43"/>
          </p15:clr>
        </p15:guide>
        <p15:guide id="15" pos="4972">
          <p15:clr>
            <a:srgbClr val="F26B43"/>
          </p15:clr>
        </p15:guide>
        <p15:guide id="16" pos="5118">
          <p15:clr>
            <a:srgbClr val="F26B43"/>
          </p15:clr>
        </p15:guide>
        <p15:guide id="17" pos="6184">
          <p15:clr>
            <a:srgbClr val="F26B43"/>
          </p15:clr>
        </p15:guide>
        <p15:guide id="18" pos="632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4" name="Group 4">
            <a:extLst>
              <a:ext uri="{FF2B5EF4-FFF2-40B4-BE49-F238E27FC236}">
                <a16:creationId xmlns:a16="http://schemas.microsoft.com/office/drawing/2014/main" id="{61BA3FC9-D1FC-48C0-9A12-80F9F5250664}"/>
              </a:ext>
            </a:extLst>
          </p:cNvPr>
          <p:cNvGrpSpPr>
            <a:grpSpLocks noChangeAspect="1"/>
          </p:cNvGrpSpPr>
          <p:nvPr userDrawn="1"/>
        </p:nvGrpSpPr>
        <p:grpSpPr bwMode="auto">
          <a:xfrm>
            <a:off x="0" y="0"/>
            <a:ext cx="12192000" cy="6858000"/>
            <a:chOff x="4" y="0"/>
            <a:chExt cx="7672" cy="4320"/>
          </a:xfrm>
        </p:grpSpPr>
        <p:sp>
          <p:nvSpPr>
            <p:cNvPr id="25" name="AutoShape 3">
              <a:extLst>
                <a:ext uri="{FF2B5EF4-FFF2-40B4-BE49-F238E27FC236}">
                  <a16:creationId xmlns:a16="http://schemas.microsoft.com/office/drawing/2014/main" id="{8164D48A-39BF-44B8-91F6-200FE9EF01E2}"/>
                </a:ext>
              </a:extLst>
            </p:cNvPr>
            <p:cNvSpPr>
              <a:spLocks noChangeAspect="1" noChangeArrowheads="1" noTextEdit="1"/>
            </p:cNvSpPr>
            <p:nvPr userDrawn="1"/>
          </p:nvSpPr>
          <p:spPr bwMode="auto">
            <a:xfrm>
              <a:off x="4" y="0"/>
              <a:ext cx="767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5">
              <a:extLst>
                <a:ext uri="{FF2B5EF4-FFF2-40B4-BE49-F238E27FC236}">
                  <a16:creationId xmlns:a16="http://schemas.microsoft.com/office/drawing/2014/main" id="{F15C785A-4FEB-47F7-B0FB-87832BFA858C}"/>
                </a:ext>
              </a:extLst>
            </p:cNvPr>
            <p:cNvSpPr>
              <a:spLocks/>
            </p:cNvSpPr>
            <p:nvPr userDrawn="1"/>
          </p:nvSpPr>
          <p:spPr bwMode="auto">
            <a:xfrm>
              <a:off x="4" y="1032"/>
              <a:ext cx="3192" cy="3288"/>
            </a:xfrm>
            <a:custGeom>
              <a:avLst/>
              <a:gdLst>
                <a:gd name="T0" fmla="*/ 0 w 1065"/>
                <a:gd name="T1" fmla="*/ 0 h 1096"/>
                <a:gd name="T2" fmla="*/ 993 w 1065"/>
                <a:gd name="T3" fmla="*/ 230 h 1096"/>
                <a:gd name="T4" fmla="*/ 1065 w 1065"/>
                <a:gd name="T5" fmla="*/ 321 h 1096"/>
                <a:gd name="T6" fmla="*/ 1065 w 1065"/>
                <a:gd name="T7" fmla="*/ 1096 h 1096"/>
                <a:gd name="T8" fmla="*/ 0 w 1065"/>
                <a:gd name="T9" fmla="*/ 1096 h 1096"/>
                <a:gd name="T10" fmla="*/ 0 w 1065"/>
                <a:gd name="T11" fmla="*/ 0 h 1096"/>
              </a:gdLst>
              <a:ahLst/>
              <a:cxnLst>
                <a:cxn ang="0">
                  <a:pos x="T0" y="T1"/>
                </a:cxn>
                <a:cxn ang="0">
                  <a:pos x="T2" y="T3"/>
                </a:cxn>
                <a:cxn ang="0">
                  <a:pos x="T4" y="T5"/>
                </a:cxn>
                <a:cxn ang="0">
                  <a:pos x="T6" y="T7"/>
                </a:cxn>
                <a:cxn ang="0">
                  <a:pos x="T8" y="T9"/>
                </a:cxn>
                <a:cxn ang="0">
                  <a:pos x="T10" y="T11"/>
                </a:cxn>
              </a:cxnLst>
              <a:rect l="0" t="0" r="r" b="b"/>
              <a:pathLst>
                <a:path w="1065" h="1096">
                  <a:moveTo>
                    <a:pt x="0" y="0"/>
                  </a:moveTo>
                  <a:cubicBezTo>
                    <a:pt x="993" y="230"/>
                    <a:pt x="993" y="230"/>
                    <a:pt x="993" y="230"/>
                  </a:cubicBezTo>
                  <a:cubicBezTo>
                    <a:pt x="1035" y="240"/>
                    <a:pt x="1065" y="277"/>
                    <a:pt x="1065" y="321"/>
                  </a:cubicBezTo>
                  <a:cubicBezTo>
                    <a:pt x="1065" y="1096"/>
                    <a:pt x="1065" y="1096"/>
                    <a:pt x="1065" y="1096"/>
                  </a:cubicBezTo>
                  <a:cubicBezTo>
                    <a:pt x="0" y="1096"/>
                    <a:pt x="0" y="1096"/>
                    <a:pt x="0" y="1096"/>
                  </a:cubicBezTo>
                  <a:lnTo>
                    <a:pt x="0" y="0"/>
                  </a:lnTo>
                  <a:close/>
                </a:path>
              </a:pathLst>
            </a:custGeom>
            <a:solidFill>
              <a:srgbClr val="3300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6">
              <a:extLst>
                <a:ext uri="{FF2B5EF4-FFF2-40B4-BE49-F238E27FC236}">
                  <a16:creationId xmlns:a16="http://schemas.microsoft.com/office/drawing/2014/main" id="{0CA59AF0-AD63-4295-AD3B-402C44AC467B}"/>
                </a:ext>
              </a:extLst>
            </p:cNvPr>
            <p:cNvSpPr>
              <a:spLocks/>
            </p:cNvSpPr>
            <p:nvPr userDrawn="1"/>
          </p:nvSpPr>
          <p:spPr bwMode="auto">
            <a:xfrm>
              <a:off x="2872" y="0"/>
              <a:ext cx="4804" cy="3825"/>
            </a:xfrm>
            <a:custGeom>
              <a:avLst/>
              <a:gdLst>
                <a:gd name="T0" fmla="*/ 0 w 1603"/>
                <a:gd name="T1" fmla="*/ 0 h 1275"/>
                <a:gd name="T2" fmla="*/ 0 w 1603"/>
                <a:gd name="T3" fmla="*/ 1206 h 1275"/>
                <a:gd name="T4" fmla="*/ 76 w 1603"/>
                <a:gd name="T5" fmla="*/ 1266 h 1275"/>
                <a:gd name="T6" fmla="*/ 1603 w 1603"/>
                <a:gd name="T7" fmla="*/ 913 h 1275"/>
                <a:gd name="T8" fmla="*/ 1603 w 1603"/>
                <a:gd name="T9" fmla="*/ 0 h 1275"/>
                <a:gd name="T10" fmla="*/ 0 w 1603"/>
                <a:gd name="T11" fmla="*/ 0 h 1275"/>
              </a:gdLst>
              <a:ahLst/>
              <a:cxnLst>
                <a:cxn ang="0">
                  <a:pos x="T0" y="T1"/>
                </a:cxn>
                <a:cxn ang="0">
                  <a:pos x="T2" y="T3"/>
                </a:cxn>
                <a:cxn ang="0">
                  <a:pos x="T4" y="T5"/>
                </a:cxn>
                <a:cxn ang="0">
                  <a:pos x="T6" y="T7"/>
                </a:cxn>
                <a:cxn ang="0">
                  <a:pos x="T8" y="T9"/>
                </a:cxn>
                <a:cxn ang="0">
                  <a:pos x="T10" y="T11"/>
                </a:cxn>
              </a:cxnLst>
              <a:rect l="0" t="0" r="r" b="b"/>
              <a:pathLst>
                <a:path w="1603" h="1275">
                  <a:moveTo>
                    <a:pt x="0" y="0"/>
                  </a:moveTo>
                  <a:cubicBezTo>
                    <a:pt x="0" y="1206"/>
                    <a:pt x="0" y="1206"/>
                    <a:pt x="0" y="1206"/>
                  </a:cubicBezTo>
                  <a:cubicBezTo>
                    <a:pt x="0" y="1246"/>
                    <a:pt x="37" y="1275"/>
                    <a:pt x="76" y="1266"/>
                  </a:cubicBezTo>
                  <a:cubicBezTo>
                    <a:pt x="1603" y="913"/>
                    <a:pt x="1603" y="913"/>
                    <a:pt x="1603" y="913"/>
                  </a:cubicBezTo>
                  <a:cubicBezTo>
                    <a:pt x="1603" y="0"/>
                    <a:pt x="1603" y="0"/>
                    <a:pt x="1603" y="0"/>
                  </a:cubicBezTo>
                  <a:lnTo>
                    <a:pt x="0" y="0"/>
                  </a:lnTo>
                  <a:close/>
                </a:path>
              </a:pathLst>
            </a:custGeom>
            <a:solidFill>
              <a:srgbClr val="47A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7">
              <a:extLst>
                <a:ext uri="{FF2B5EF4-FFF2-40B4-BE49-F238E27FC236}">
                  <a16:creationId xmlns:a16="http://schemas.microsoft.com/office/drawing/2014/main" id="{F16BF12C-F7DD-4AF2-B6E4-0B0E78EC0088}"/>
                </a:ext>
              </a:extLst>
            </p:cNvPr>
            <p:cNvSpPr>
              <a:spLocks/>
            </p:cNvSpPr>
            <p:nvPr userDrawn="1"/>
          </p:nvSpPr>
          <p:spPr bwMode="auto">
            <a:xfrm>
              <a:off x="2872" y="1698"/>
              <a:ext cx="324" cy="2127"/>
            </a:xfrm>
            <a:custGeom>
              <a:avLst/>
              <a:gdLst>
                <a:gd name="T0" fmla="*/ 36 w 108"/>
                <a:gd name="T1" fmla="*/ 8 h 709"/>
                <a:gd name="T2" fmla="*/ 0 w 108"/>
                <a:gd name="T3" fmla="*/ 0 h 709"/>
                <a:gd name="T4" fmla="*/ 0 w 108"/>
                <a:gd name="T5" fmla="*/ 640 h 709"/>
                <a:gd name="T6" fmla="*/ 76 w 108"/>
                <a:gd name="T7" fmla="*/ 700 h 709"/>
                <a:gd name="T8" fmla="*/ 108 w 108"/>
                <a:gd name="T9" fmla="*/ 693 h 709"/>
                <a:gd name="T10" fmla="*/ 108 w 108"/>
                <a:gd name="T11" fmla="*/ 99 h 709"/>
                <a:gd name="T12" fmla="*/ 36 w 108"/>
                <a:gd name="T13" fmla="*/ 8 h 709"/>
              </a:gdLst>
              <a:ahLst/>
              <a:cxnLst>
                <a:cxn ang="0">
                  <a:pos x="T0" y="T1"/>
                </a:cxn>
                <a:cxn ang="0">
                  <a:pos x="T2" y="T3"/>
                </a:cxn>
                <a:cxn ang="0">
                  <a:pos x="T4" y="T5"/>
                </a:cxn>
                <a:cxn ang="0">
                  <a:pos x="T6" y="T7"/>
                </a:cxn>
                <a:cxn ang="0">
                  <a:pos x="T8" y="T9"/>
                </a:cxn>
                <a:cxn ang="0">
                  <a:pos x="T10" y="T11"/>
                </a:cxn>
                <a:cxn ang="0">
                  <a:pos x="T12" y="T13"/>
                </a:cxn>
              </a:cxnLst>
              <a:rect l="0" t="0" r="r" b="b"/>
              <a:pathLst>
                <a:path w="108" h="709">
                  <a:moveTo>
                    <a:pt x="36" y="8"/>
                  </a:moveTo>
                  <a:cubicBezTo>
                    <a:pt x="0" y="0"/>
                    <a:pt x="0" y="0"/>
                    <a:pt x="0" y="0"/>
                  </a:cubicBezTo>
                  <a:cubicBezTo>
                    <a:pt x="0" y="640"/>
                    <a:pt x="0" y="640"/>
                    <a:pt x="0" y="640"/>
                  </a:cubicBezTo>
                  <a:cubicBezTo>
                    <a:pt x="0" y="680"/>
                    <a:pt x="37" y="709"/>
                    <a:pt x="76" y="700"/>
                  </a:cubicBezTo>
                  <a:cubicBezTo>
                    <a:pt x="108" y="693"/>
                    <a:pt x="108" y="693"/>
                    <a:pt x="108" y="693"/>
                  </a:cubicBezTo>
                  <a:cubicBezTo>
                    <a:pt x="108" y="99"/>
                    <a:pt x="108" y="99"/>
                    <a:pt x="108" y="99"/>
                  </a:cubicBezTo>
                  <a:cubicBezTo>
                    <a:pt x="108" y="55"/>
                    <a:pt x="78" y="18"/>
                    <a:pt x="36" y="8"/>
                  </a:cubicBezTo>
                  <a:close/>
                </a:path>
              </a:pathLst>
            </a:custGeom>
            <a:solidFill>
              <a:srgbClr val="E16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Title Placeholder 2"/>
          <p:cNvSpPr>
            <a:spLocks noGrp="1"/>
          </p:cNvSpPr>
          <p:nvPr>
            <p:ph type="title"/>
          </p:nvPr>
        </p:nvSpPr>
        <p:spPr>
          <a:xfrm>
            <a:off x="6208714" y="2054225"/>
            <a:ext cx="3608386" cy="2157289"/>
          </a:xfrm>
          <a:prstGeom prst="rect">
            <a:avLst/>
          </a:prstGeom>
        </p:spPr>
        <p:txBody>
          <a:bodyPr vert="horz" lIns="0" tIns="0" rIns="0" bIns="0" rtlCol="0" anchor="t" anchorCtr="0">
            <a:noAutofit/>
          </a:bodyPr>
          <a:lstStyle/>
          <a:p>
            <a:r>
              <a:rPr lang="en-US" dirty="0"/>
              <a:t>Click to edit Master title style </a:t>
            </a:r>
          </a:p>
        </p:txBody>
      </p:sp>
      <p:pic>
        <p:nvPicPr>
          <p:cNvPr id="10" name="Graphic 9">
            <a:extLst>
              <a:ext uri="{FF2B5EF4-FFF2-40B4-BE49-F238E27FC236}">
                <a16:creationId xmlns:a16="http://schemas.microsoft.com/office/drawing/2014/main" id="{6DF855C1-3B49-4597-9E35-54B33BC05A6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40152" y="5602849"/>
            <a:ext cx="2397633" cy="1237488"/>
          </a:xfrm>
          <a:prstGeom prst="rect">
            <a:avLst/>
          </a:prstGeom>
        </p:spPr>
      </p:pic>
    </p:spTree>
    <p:extLst>
      <p:ext uri="{BB962C8B-B14F-4D97-AF65-F5344CB8AC3E}">
        <p14:creationId xmlns:p14="http://schemas.microsoft.com/office/powerpoint/2010/main" val="1237338907"/>
      </p:ext>
    </p:extLst>
  </p:cSld>
  <p:clrMap bg1="lt1" tx1="dk1" bg2="lt2" tx2="dk2" accent1="accent1" accent2="accent2" accent3="accent3" accent4="accent4" accent5="accent5" accent6="accent6" hlink="hlink" folHlink="folHlink"/>
  <p:sldLayoutIdLst>
    <p:sldLayoutId id="2147483686" r:id="rId1"/>
  </p:sldLayoutIdLst>
  <p:hf hdr="0" ftr="0" dt="0"/>
  <p:txStyles>
    <p:titleStyle>
      <a:lvl1pPr algn="l" defTabSz="914400" rtl="0" eaLnBrk="1" latinLnBrk="0" hangingPunct="1">
        <a:lnSpc>
          <a:spcPct val="90000"/>
        </a:lnSpc>
        <a:spcBef>
          <a:spcPct val="0"/>
        </a:spcBef>
        <a:buNone/>
        <a:defRPr sz="5000" b="0" i="0" kern="1200">
          <a:solidFill>
            <a:schemeClr val="bg1"/>
          </a:solidFill>
          <a:latin typeface="+mj-lt"/>
          <a:ea typeface="Calibri" charset="0"/>
          <a:cs typeface="Calibri" charset="0"/>
        </a:defRPr>
      </a:lvl1pPr>
    </p:titleStyle>
    <p:bodyStyle>
      <a:lvl1pPr marL="0" indent="0" algn="l" defTabSz="914400" rtl="0" eaLnBrk="1" latinLnBrk="0" hangingPunct="1">
        <a:lnSpc>
          <a:spcPct val="90000"/>
        </a:lnSpc>
        <a:spcBef>
          <a:spcPts val="1000"/>
        </a:spcBef>
        <a:buFontTx/>
        <a:buNone/>
        <a:defRPr sz="2500" b="1" i="0" kern="1200">
          <a:solidFill>
            <a:srgbClr val="48A23F"/>
          </a:solidFill>
          <a:latin typeface="Calibri" charset="0"/>
          <a:ea typeface="Calibri" charset="0"/>
          <a:cs typeface="Calibri" charset="0"/>
        </a:defRPr>
      </a:lvl1pPr>
      <a:lvl2pPr marL="0" indent="0" algn="l" defTabSz="914400" rtl="0" eaLnBrk="1" latinLnBrk="0" hangingPunct="1">
        <a:lnSpc>
          <a:spcPct val="90000"/>
        </a:lnSpc>
        <a:spcBef>
          <a:spcPts val="1300"/>
        </a:spcBef>
        <a:buFontTx/>
        <a:buNone/>
        <a:defRPr sz="2000" kern="1200">
          <a:solidFill>
            <a:srgbClr val="48A23F"/>
          </a:solidFill>
          <a:latin typeface="+mn-lt"/>
          <a:ea typeface="+mn-ea"/>
          <a:cs typeface="+mn-cs"/>
        </a:defRPr>
      </a:lvl2pPr>
      <a:lvl3pPr marL="0" indent="-137160" algn="l" defTabSz="914400" rtl="0" eaLnBrk="1" latinLnBrk="0" hangingPunct="1">
        <a:lnSpc>
          <a:spcPct val="90000"/>
        </a:lnSpc>
        <a:spcBef>
          <a:spcPts val="500"/>
        </a:spcBef>
        <a:buFont typeface="Arial" charset="0"/>
        <a:buChar char="•"/>
        <a:defRPr sz="2000" kern="1200">
          <a:solidFill>
            <a:srgbClr val="48A23F"/>
          </a:solidFill>
          <a:latin typeface="+mn-lt"/>
          <a:ea typeface="+mn-ea"/>
          <a:cs typeface="+mn-cs"/>
        </a:defRPr>
      </a:lvl3pPr>
      <a:lvl4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4pPr>
      <a:lvl5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5pPr>
      <a:lvl6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6pPr>
      <a:lvl7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7pPr>
      <a:lvl8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8pPr>
      <a:lvl9pPr marL="320040" indent="-137160" algn="l" defTabSz="914400" rtl="0" eaLnBrk="1" latinLnBrk="0" hangingPunct="1">
        <a:lnSpc>
          <a:spcPct val="90000"/>
        </a:lnSpc>
        <a:spcBef>
          <a:spcPts val="500"/>
        </a:spcBef>
        <a:buFont typeface=".AppleSystemUIFont" charset="-120"/>
        <a:buChar char="-"/>
        <a:defRPr sz="1800" kern="1200">
          <a:solidFill>
            <a:srgbClr val="48A23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44">
          <p15:clr>
            <a:srgbClr val="F26B43"/>
          </p15:clr>
        </p15:guide>
        <p15:guide id="2" pos="283">
          <p15:clr>
            <a:srgbClr val="F26B43"/>
          </p15:clr>
        </p15:guide>
        <p15:guide id="3" pos="7402">
          <p15:clr>
            <a:srgbClr val="F26B43"/>
          </p15:clr>
        </p15:guide>
        <p15:guide id="4" orient="horz" pos="4032">
          <p15:clr>
            <a:srgbClr val="F26B43"/>
          </p15:clr>
        </p15:guide>
        <p15:guide id="5" orient="horz" pos="950">
          <p15:clr>
            <a:srgbClr val="F26B43"/>
          </p15:clr>
        </p15:guide>
        <p15:guide id="6" orient="horz" pos="202">
          <p15:clr>
            <a:srgbClr val="F26B43"/>
          </p15:clr>
        </p15:guide>
        <p15:guide id="7" orient="horz" pos="1294">
          <p15:clr>
            <a:srgbClr val="F26B43"/>
          </p15:clr>
        </p15:guide>
        <p15:guide id="8">
          <p15:clr>
            <a:srgbClr val="F26B43"/>
          </p15:clr>
        </p15:guide>
        <p15:guide id="9" pos="1344">
          <p15:clr>
            <a:srgbClr val="F26B43"/>
          </p15:clr>
        </p15:guide>
        <p15:guide id="10" pos="1488">
          <p15:clr>
            <a:srgbClr val="F26B43"/>
          </p15:clr>
        </p15:guide>
        <p15:guide id="11" pos="2557">
          <p15:clr>
            <a:srgbClr val="F26B43"/>
          </p15:clr>
        </p15:guide>
        <p15:guide id="12" pos="2698">
          <p15:clr>
            <a:srgbClr val="F26B43"/>
          </p15:clr>
        </p15:guide>
        <p15:guide id="13" pos="3768">
          <p15:clr>
            <a:srgbClr val="F26B43"/>
          </p15:clr>
        </p15:guide>
        <p15:guide id="14" pos="3911">
          <p15:clr>
            <a:srgbClr val="F26B43"/>
          </p15:clr>
        </p15:guide>
        <p15:guide id="15" pos="4972">
          <p15:clr>
            <a:srgbClr val="F26B43"/>
          </p15:clr>
        </p15:guide>
        <p15:guide id="16" pos="5118">
          <p15:clr>
            <a:srgbClr val="F26B43"/>
          </p15:clr>
        </p15:guide>
        <p15:guide id="17" pos="6184">
          <p15:clr>
            <a:srgbClr val="F26B43"/>
          </p15:clr>
        </p15:guide>
        <p15:guide id="18" pos="632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Llopez5@memorialcare.org" TargetMode="Externa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mailto:MCSelectQuality@memorialcare.org" TargetMode="External"/><Relationship Id="rId2" Type="http://schemas.openxmlformats.org/officeDocument/2006/relationships/hyperlink" Target="mailto:Llopez5@memorialcare.org"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3074" y="2824223"/>
            <a:ext cx="7181045" cy="2801876"/>
          </a:xfrm>
          <a:prstGeom prst="rect">
            <a:avLst/>
          </a:prstGeom>
        </p:spPr>
        <p:txBody>
          <a:bodyPr/>
          <a:lstStyle/>
          <a:p>
            <a:r>
              <a:rPr lang="en-US" b="1" dirty="0"/>
              <a:t>Specialty Referral Tracking </a:t>
            </a:r>
            <a:br>
              <a:rPr lang="en-US" b="1" dirty="0"/>
            </a:br>
            <a:r>
              <a:rPr lang="en-US" b="1" dirty="0"/>
              <a:t>Provider Training</a:t>
            </a:r>
          </a:p>
        </p:txBody>
      </p:sp>
      <p:sp>
        <p:nvSpPr>
          <p:cNvPr id="5" name="Text Placeholder 4"/>
          <p:cNvSpPr>
            <a:spLocks noGrp="1"/>
          </p:cNvSpPr>
          <p:nvPr>
            <p:ph type="body" sz="quarter" idx="10"/>
          </p:nvPr>
        </p:nvSpPr>
        <p:spPr>
          <a:prstGeom prst="rect">
            <a:avLst/>
          </a:prstGeom>
        </p:spPr>
        <p:txBody>
          <a:bodyPr/>
          <a:lstStyle/>
          <a:p>
            <a:r>
              <a:rPr lang="en-US" dirty="0"/>
              <a:t>2025</a:t>
            </a:r>
          </a:p>
        </p:txBody>
      </p:sp>
    </p:spTree>
    <p:extLst>
      <p:ext uri="{BB962C8B-B14F-4D97-AF65-F5344CB8AC3E}">
        <p14:creationId xmlns:p14="http://schemas.microsoft.com/office/powerpoint/2010/main" val="1416172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DC7539-355D-4CED-B568-FB27D0EA19CE}"/>
              </a:ext>
            </a:extLst>
          </p:cNvPr>
          <p:cNvSpPr>
            <a:spLocks noGrp="1"/>
          </p:cNvSpPr>
          <p:nvPr>
            <p:ph type="sldNum" sz="quarter" idx="11"/>
          </p:nvPr>
        </p:nvSpPr>
        <p:spPr/>
        <p:txBody>
          <a:bodyPr/>
          <a:lstStyle/>
          <a:p>
            <a:fld id="{FB2B8EC1-6F45-9F41-A99F-DC91EFBF1972}" type="slidenum">
              <a:rPr lang="en-US" smtClean="0"/>
              <a:pPr/>
              <a:t>2</a:t>
            </a:fld>
            <a:endParaRPr lang="en-US" dirty="0"/>
          </a:p>
        </p:txBody>
      </p:sp>
      <p:sp>
        <p:nvSpPr>
          <p:cNvPr id="5" name="Content Placeholder 4">
            <a:extLst>
              <a:ext uri="{FF2B5EF4-FFF2-40B4-BE49-F238E27FC236}">
                <a16:creationId xmlns:a16="http://schemas.microsoft.com/office/drawing/2014/main" id="{62072EDC-BD4F-4BB9-993B-6BCC9D734DE3}"/>
              </a:ext>
            </a:extLst>
          </p:cNvPr>
          <p:cNvSpPr txBox="1">
            <a:spLocks/>
          </p:cNvSpPr>
          <p:nvPr/>
        </p:nvSpPr>
        <p:spPr>
          <a:xfrm>
            <a:off x="627134" y="1836747"/>
            <a:ext cx="9522479" cy="4233652"/>
          </a:xfrm>
          <a:prstGeom prst="rect">
            <a:avLst/>
          </a:prstGeom>
        </p:spPr>
        <p:txBody>
          <a:bodyPr anchor="ctr"/>
          <a:lstStyle>
            <a:lvl1pPr marL="342900" indent="-342900" algn="l" defTabSz="914400" rtl="0" eaLnBrk="1" latinLnBrk="0" hangingPunct="1">
              <a:lnSpc>
                <a:spcPct val="90000"/>
              </a:lnSpc>
              <a:spcBef>
                <a:spcPts val="1000"/>
              </a:spcBef>
              <a:buFont typeface="+mj-lt"/>
              <a:buAutoNum type="arabicPeriod"/>
              <a:defRPr sz="1800" kern="1200">
                <a:solidFill>
                  <a:schemeClr val="bg1"/>
                </a:solidFill>
                <a:latin typeface="+mn-lt"/>
                <a:ea typeface="+mn-ea"/>
                <a:cs typeface="+mn-cs"/>
              </a:defRPr>
            </a:lvl1pPr>
            <a:lvl2pPr marL="502920" indent="-13716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2pPr>
            <a:lvl3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3pPr>
            <a:lvl4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4pPr>
            <a:lvl5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5pPr>
            <a:lvl6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6pPr>
            <a:lvl7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7pPr>
            <a:lvl8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8pPr>
            <a:lvl9pPr marL="502920" indent="-137160" algn="l" defTabSz="914400" rtl="0" eaLnBrk="1" latinLnBrk="0" hangingPunct="1">
              <a:lnSpc>
                <a:spcPct val="90000"/>
              </a:lnSpc>
              <a:spcBef>
                <a:spcPts val="500"/>
              </a:spcBef>
              <a:buFont typeface=".AppleSystemUIFont" charset="-120"/>
              <a:buChar char="-"/>
              <a:defRPr sz="1800" kern="1200">
                <a:solidFill>
                  <a:schemeClr val="bg1"/>
                </a:solidFill>
                <a:latin typeface="+mn-lt"/>
                <a:ea typeface="+mn-ea"/>
                <a:cs typeface="+mn-cs"/>
              </a:defRPr>
            </a:lvl9pPr>
          </a:lstStyle>
          <a:p>
            <a:pPr marL="0" indent="0">
              <a:spcBef>
                <a:spcPct val="20000"/>
              </a:spcBef>
              <a:buFont typeface="+mj-lt"/>
              <a:buNone/>
            </a:pPr>
            <a:endParaRPr lang="en-US" sz="2000" b="1" dirty="0">
              <a:solidFill>
                <a:srgbClr val="330072"/>
              </a:solidFill>
              <a:latin typeface="Helvetica" panose="020B0604020202020204" pitchFamily="34" charset="0"/>
              <a:cs typeface="Helvetica" panose="020B0604020202020204" pitchFamily="34" charset="0"/>
            </a:endParaRPr>
          </a:p>
        </p:txBody>
      </p:sp>
      <p:sp>
        <p:nvSpPr>
          <p:cNvPr id="6" name="Title 5">
            <a:extLst>
              <a:ext uri="{FF2B5EF4-FFF2-40B4-BE49-F238E27FC236}">
                <a16:creationId xmlns:a16="http://schemas.microsoft.com/office/drawing/2014/main" id="{8DCCC68B-D733-4D16-A735-DCA2CEBBA918}"/>
              </a:ext>
            </a:extLst>
          </p:cNvPr>
          <p:cNvSpPr txBox="1">
            <a:spLocks noGrp="1"/>
          </p:cNvSpPr>
          <p:nvPr>
            <p:ph type="title"/>
          </p:nvPr>
        </p:nvSpPr>
        <p:spPr>
          <a:xfrm>
            <a:off x="533760" y="247203"/>
            <a:ext cx="9818842" cy="664797"/>
          </a:xfrm>
          <a:prstGeom prst="rect">
            <a:avLst/>
          </a:prstGeom>
          <a:noFill/>
        </p:spPr>
        <p:txBody>
          <a:bodyPr wrap="none" rtlCol="0">
            <a:spAutoFit/>
          </a:bodyPr>
          <a:lstStyle/>
          <a:p>
            <a:r>
              <a:rPr lang="en-US" sz="4800" b="1" dirty="0"/>
              <a:t>Specialty Referral Tracking Requirements</a:t>
            </a:r>
            <a:endParaRPr lang="en-US" sz="4500" b="1" dirty="0">
              <a:solidFill>
                <a:schemeClr val="bg1"/>
              </a:solidFill>
            </a:endParaRPr>
          </a:p>
        </p:txBody>
      </p:sp>
      <p:sp>
        <p:nvSpPr>
          <p:cNvPr id="3" name="Rectangle 2">
            <a:extLst>
              <a:ext uri="{FF2B5EF4-FFF2-40B4-BE49-F238E27FC236}">
                <a16:creationId xmlns:a16="http://schemas.microsoft.com/office/drawing/2014/main" id="{4B637B50-595C-4931-A695-72F0484E47CE}"/>
              </a:ext>
            </a:extLst>
          </p:cNvPr>
          <p:cNvSpPr/>
          <p:nvPr/>
        </p:nvSpPr>
        <p:spPr>
          <a:xfrm>
            <a:off x="533760" y="1961746"/>
            <a:ext cx="10844048" cy="3952877"/>
          </a:xfrm>
          <a:prstGeom prst="rect">
            <a:avLst/>
          </a:prstGeom>
        </p:spPr>
        <p:txBody>
          <a:bodyPr wrap="square">
            <a:spAutoFit/>
          </a:bodyPr>
          <a:lstStyle/>
          <a:p>
            <a:r>
              <a:rPr lang="en-US" sz="2000" dirty="0">
                <a:solidFill>
                  <a:srgbClr val="330072"/>
                </a:solidFill>
              </a:rPr>
              <a:t>MCSHP Quality Management departments are under monthly audits to comply with the health plans. Surveilled for the function of referral tracking/missed appointments processes. </a:t>
            </a:r>
          </a:p>
          <a:p>
            <a:endParaRPr lang="en-US" sz="2000" dirty="0">
              <a:solidFill>
                <a:srgbClr val="330072"/>
              </a:solidFill>
            </a:endParaRPr>
          </a:p>
          <a:p>
            <a:pPr>
              <a:lnSpc>
                <a:spcPct val="107000"/>
              </a:lnSpc>
              <a:spcBef>
                <a:spcPts val="0"/>
              </a:spcBef>
              <a:spcAft>
                <a:spcPts val="800"/>
              </a:spcAft>
            </a:pPr>
            <a:r>
              <a:rPr lang="en-US" sz="2000" u="sng" dirty="0">
                <a:solidFill>
                  <a:srgbClr val="330072"/>
                </a:solidFill>
                <a:latin typeface="Calibri" panose="020F0502020204030204" pitchFamily="34" charset="0"/>
                <a:ea typeface="Times New Roman" panose="02020603050405020304" pitchFamily="18" charset="0"/>
                <a:cs typeface="Times New Roman" panose="02020603050405020304" pitchFamily="18" charset="0"/>
              </a:rPr>
              <a:t>For compliance requirements to be met that evidence coordination of care between PCP and SCP, and reflect that there is responsible utilization management, it is necessary for PCP offices to be able to furnish the following when requested:</a:t>
            </a:r>
          </a:p>
          <a:p>
            <a:pPr marL="342900" lvl="1" indent="-342900">
              <a:buFont typeface="Arial" panose="020B0604020202020204" pitchFamily="34" charset="0"/>
              <a:buChar char="•"/>
            </a:pPr>
            <a:r>
              <a:rPr lang="en-US" b="1" i="1" dirty="0">
                <a:solidFill>
                  <a:srgbClr val="330072"/>
                </a:solidFill>
                <a:highlight>
                  <a:srgbClr val="FFFF00"/>
                </a:highlight>
              </a:rPr>
              <a:t>Documentation on the patient's medical record that show results have been received from the specialist that PCP referred patient to.</a:t>
            </a:r>
          </a:p>
          <a:p>
            <a:pPr marL="342900" lvl="1" indent="-342900">
              <a:buFont typeface="Arial" panose="020B0604020202020204" pitchFamily="34" charset="0"/>
              <a:buChar char="•"/>
            </a:pPr>
            <a:r>
              <a:rPr lang="en-US" b="1" i="1" dirty="0">
                <a:solidFill>
                  <a:srgbClr val="330072"/>
                </a:solidFill>
                <a:highlight>
                  <a:srgbClr val="FFFF00"/>
                </a:highlight>
              </a:rPr>
              <a:t>Evidence on medical record that there was follow up if the referral went unused.</a:t>
            </a:r>
          </a:p>
          <a:p>
            <a:pPr marL="0" lvl="1"/>
            <a:endParaRPr lang="en-US" b="1" dirty="0">
              <a:solidFill>
                <a:srgbClr val="330072"/>
              </a:solidFill>
              <a:highlight>
                <a:srgbClr val="FFFF00"/>
              </a:highlight>
            </a:endParaRPr>
          </a:p>
          <a:p>
            <a:r>
              <a:rPr lang="en-US" sz="1600" dirty="0"/>
              <a:t>Example 1: "Office staff called patient to inquire about why the referral was not utilized. Left message on patient’s  voicemail."</a:t>
            </a:r>
          </a:p>
          <a:p>
            <a:r>
              <a:rPr lang="en-US" sz="1600" dirty="0"/>
              <a:t>Example 2: "Office staff called specialist office to request notes from patient visit. Staff member indicated that patient never made an appointment / missed appointment on MM/DD/YYYY"</a:t>
            </a:r>
          </a:p>
        </p:txBody>
      </p:sp>
    </p:spTree>
    <p:extLst>
      <p:ext uri="{BB962C8B-B14F-4D97-AF65-F5344CB8AC3E}">
        <p14:creationId xmlns:p14="http://schemas.microsoft.com/office/powerpoint/2010/main" val="3987034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51B83F6-8945-C5F3-B641-03ABD5656B6F}"/>
              </a:ext>
            </a:extLst>
          </p:cNvPr>
          <p:cNvSpPr>
            <a:spLocks noGrp="1"/>
          </p:cNvSpPr>
          <p:nvPr>
            <p:ph type="title"/>
          </p:nvPr>
        </p:nvSpPr>
        <p:spPr>
          <a:xfrm>
            <a:off x="112379" y="156446"/>
            <a:ext cx="9367837" cy="1187450"/>
          </a:xfrm>
        </p:spPr>
        <p:txBody>
          <a:bodyPr/>
          <a:lstStyle/>
          <a:p>
            <a:r>
              <a:rPr lang="en-US" b="1" i="1" dirty="0"/>
              <a:t>Specialty Referral Bi-Monthly Distribution Schedule</a:t>
            </a:r>
          </a:p>
        </p:txBody>
      </p:sp>
      <p:sp>
        <p:nvSpPr>
          <p:cNvPr id="3" name="Slide Number Placeholder 2">
            <a:extLst>
              <a:ext uri="{FF2B5EF4-FFF2-40B4-BE49-F238E27FC236}">
                <a16:creationId xmlns:a16="http://schemas.microsoft.com/office/drawing/2014/main" id="{161AB1E2-8913-3218-F71C-8E28B876A07C}"/>
              </a:ext>
            </a:extLst>
          </p:cNvPr>
          <p:cNvSpPr>
            <a:spLocks noGrp="1"/>
          </p:cNvSpPr>
          <p:nvPr>
            <p:ph type="sldNum" sz="quarter" idx="11"/>
          </p:nvPr>
        </p:nvSpPr>
        <p:spPr>
          <a:xfrm>
            <a:off x="449263" y="6070399"/>
            <a:ext cx="1684337" cy="368036"/>
          </a:xfrm>
        </p:spPr>
        <p:txBody>
          <a:bodyPr anchor="b">
            <a:normAutofit/>
          </a:bodyPr>
          <a:lstStyle/>
          <a:p>
            <a:pPr>
              <a:spcAft>
                <a:spcPts val="600"/>
              </a:spcAft>
            </a:pPr>
            <a:fld id="{FB2B8EC1-6F45-9F41-A99F-DC91EFBF1972}" type="slidenum">
              <a:rPr lang="en-US" smtClean="0"/>
              <a:pPr>
                <a:spcAft>
                  <a:spcPts val="600"/>
                </a:spcAft>
              </a:pPr>
              <a:t>3</a:t>
            </a:fld>
            <a:endParaRPr lang="en-US"/>
          </a:p>
        </p:txBody>
      </p:sp>
      <p:pic>
        <p:nvPicPr>
          <p:cNvPr id="6" name="Picture 5">
            <a:extLst>
              <a:ext uri="{FF2B5EF4-FFF2-40B4-BE49-F238E27FC236}">
                <a16:creationId xmlns:a16="http://schemas.microsoft.com/office/drawing/2014/main" id="{7A83B2A7-7E26-0DB1-5DFE-89651845ED14}"/>
              </a:ext>
            </a:extLst>
          </p:cNvPr>
          <p:cNvPicPr>
            <a:picLocks noChangeAspect="1"/>
          </p:cNvPicPr>
          <p:nvPr/>
        </p:nvPicPr>
        <p:blipFill>
          <a:blip r:embed="rId2"/>
          <a:srcRect l="24492" r="-2" b="-2"/>
          <a:stretch/>
        </p:blipFill>
        <p:spPr>
          <a:xfrm>
            <a:off x="-399256" y="2142715"/>
            <a:ext cx="5532437" cy="3571875"/>
          </a:xfrm>
          <a:prstGeom prst="rect">
            <a:avLst/>
          </a:prstGeom>
          <a:noFill/>
        </p:spPr>
      </p:pic>
      <p:pic>
        <p:nvPicPr>
          <p:cNvPr id="8" name="Picture 7">
            <a:extLst>
              <a:ext uri="{FF2B5EF4-FFF2-40B4-BE49-F238E27FC236}">
                <a16:creationId xmlns:a16="http://schemas.microsoft.com/office/drawing/2014/main" id="{7DE016DF-AAEE-E238-B2A3-37147D8C3C60}"/>
              </a:ext>
            </a:extLst>
          </p:cNvPr>
          <p:cNvPicPr>
            <a:picLocks noChangeAspect="1"/>
          </p:cNvPicPr>
          <p:nvPr/>
        </p:nvPicPr>
        <p:blipFill>
          <a:blip r:embed="rId3"/>
          <a:stretch>
            <a:fillRect/>
          </a:stretch>
        </p:blipFill>
        <p:spPr>
          <a:xfrm>
            <a:off x="6208713" y="2166220"/>
            <a:ext cx="5541962" cy="3347884"/>
          </a:xfrm>
          <a:prstGeom prst="rect">
            <a:avLst/>
          </a:prstGeom>
          <a:noFill/>
        </p:spPr>
      </p:pic>
    </p:spTree>
    <p:extLst>
      <p:ext uri="{BB962C8B-B14F-4D97-AF65-F5344CB8AC3E}">
        <p14:creationId xmlns:p14="http://schemas.microsoft.com/office/powerpoint/2010/main" val="2032407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ABD782-D6D0-4E08-81B5-65148E438D64}"/>
              </a:ext>
            </a:extLst>
          </p:cNvPr>
          <p:cNvSpPr>
            <a:spLocks noGrp="1"/>
          </p:cNvSpPr>
          <p:nvPr>
            <p:ph type="sldNum" sz="quarter" idx="11"/>
          </p:nvPr>
        </p:nvSpPr>
        <p:spPr/>
        <p:txBody>
          <a:bodyPr/>
          <a:lstStyle/>
          <a:p>
            <a:fld id="{FB2B8EC1-6F45-9F41-A99F-DC91EFBF1972}" type="slidenum">
              <a:rPr lang="en-US" smtClean="0"/>
              <a:pPr/>
              <a:t>4</a:t>
            </a:fld>
            <a:endParaRPr lang="en-US" dirty="0"/>
          </a:p>
        </p:txBody>
      </p:sp>
      <p:sp>
        <p:nvSpPr>
          <p:cNvPr id="3" name="Title 2">
            <a:extLst>
              <a:ext uri="{FF2B5EF4-FFF2-40B4-BE49-F238E27FC236}">
                <a16:creationId xmlns:a16="http://schemas.microsoft.com/office/drawing/2014/main" id="{EC1739F5-1CCE-42EB-84F2-E26749478A1D}"/>
              </a:ext>
            </a:extLst>
          </p:cNvPr>
          <p:cNvSpPr>
            <a:spLocks noGrp="1"/>
          </p:cNvSpPr>
          <p:nvPr>
            <p:ph type="title"/>
          </p:nvPr>
        </p:nvSpPr>
        <p:spPr/>
        <p:txBody>
          <a:bodyPr/>
          <a:lstStyle/>
          <a:p>
            <a:r>
              <a:rPr lang="en-US" sz="4000" dirty="0"/>
              <a:t>How we meet and support compliance…</a:t>
            </a:r>
          </a:p>
        </p:txBody>
      </p:sp>
      <p:sp>
        <p:nvSpPr>
          <p:cNvPr id="5" name="Content Placeholder 4">
            <a:extLst>
              <a:ext uri="{FF2B5EF4-FFF2-40B4-BE49-F238E27FC236}">
                <a16:creationId xmlns:a16="http://schemas.microsoft.com/office/drawing/2014/main" id="{27B4CD4B-4052-44A8-AF9C-F866E784A66F}"/>
              </a:ext>
            </a:extLst>
          </p:cNvPr>
          <p:cNvSpPr txBox="1">
            <a:spLocks/>
          </p:cNvSpPr>
          <p:nvPr/>
        </p:nvSpPr>
        <p:spPr>
          <a:xfrm>
            <a:off x="336141" y="1746913"/>
            <a:ext cx="9895739" cy="4286775"/>
          </a:xfrm>
          <a:prstGeom prst="rect">
            <a:avLst/>
          </a:prstGeom>
        </p:spPr>
        <p:txBody>
          <a:bodyPr anchor="ctr"/>
          <a:lstStyle>
            <a:lvl1pPr marL="102870" indent="-102870" algn="l" defTabSz="685800" rtl="0" eaLnBrk="1" latinLnBrk="0" hangingPunct="1">
              <a:lnSpc>
                <a:spcPct val="90000"/>
              </a:lnSpc>
              <a:spcBef>
                <a:spcPts val="750"/>
              </a:spcBef>
              <a:buClr>
                <a:srgbClr val="F9A13A"/>
              </a:buClr>
              <a:buFont typeface="Arial"/>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1pPr>
            <a:lvl2pPr marL="308610" indent="-171450" algn="l" defTabSz="685800" rtl="0" eaLnBrk="1" latinLnBrk="0" hangingPunct="1">
              <a:lnSpc>
                <a:spcPct val="90000"/>
              </a:lnSpc>
              <a:spcBef>
                <a:spcPts val="375"/>
              </a:spcBef>
              <a:buClr>
                <a:srgbClr val="01426A"/>
              </a:buClr>
              <a:buSzPct val="100000"/>
              <a:buFont typeface="LucidaGrande" charset="0"/>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2pPr>
            <a:lvl3pPr marL="445770" indent="-102870" algn="l" defTabSz="685800" rtl="0" eaLnBrk="1" latinLnBrk="0" hangingPunct="1">
              <a:lnSpc>
                <a:spcPct val="90000"/>
              </a:lnSpc>
              <a:spcBef>
                <a:spcPts val="375"/>
              </a:spcBef>
              <a:buClr>
                <a:srgbClr val="F9A13A"/>
              </a:buClr>
              <a:buFont typeface="Arial"/>
              <a:buChar char="•"/>
              <a:defRPr sz="1200" b="0" i="0" kern="1200">
                <a:solidFill>
                  <a:srgbClr val="555555"/>
                </a:solidFill>
                <a:latin typeface="Century Gothic" panose="020B0502020202020204" pitchFamily="34" charset="0"/>
                <a:ea typeface="Century Gothic" panose="020B0502020202020204" pitchFamily="34" charset="0"/>
                <a:cs typeface="Helvetica" charset="0"/>
              </a:defRPr>
            </a:lvl3pPr>
            <a:lvl4pPr marL="651510" indent="-171450" algn="l" defTabSz="685800" rtl="0" eaLnBrk="1" latinLnBrk="0" hangingPunct="1">
              <a:lnSpc>
                <a:spcPct val="90000"/>
              </a:lnSpc>
              <a:spcBef>
                <a:spcPts val="375"/>
              </a:spcBef>
              <a:buClr>
                <a:srgbClr val="01426A"/>
              </a:buClr>
              <a:buSzPct val="100000"/>
              <a:buFont typeface="LucidaGrande" charset="0"/>
              <a:buChar char="▫"/>
              <a:defRPr sz="1200" b="0" i="0" kern="1200" baseline="0">
                <a:solidFill>
                  <a:srgbClr val="555555"/>
                </a:solidFill>
                <a:latin typeface="Century Gothic" panose="020B0502020202020204" pitchFamily="34" charset="0"/>
                <a:ea typeface="Century Gothic" panose="020B0502020202020204" pitchFamily="34" charset="0"/>
                <a:cs typeface="Helvetica"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102870" marR="0" lvl="0" indent="-102870" algn="l" defTabSz="685800" rtl="0" eaLnBrk="1" fontAlgn="auto" latinLnBrk="0" hangingPunct="1">
              <a:lnSpc>
                <a:spcPct val="90000"/>
              </a:lnSpc>
              <a:spcBef>
                <a:spcPts val="750"/>
              </a:spcBef>
              <a:spcAft>
                <a:spcPts val="0"/>
              </a:spcAft>
              <a:buClr>
                <a:srgbClr val="F9A13A"/>
              </a:buClr>
              <a:buSzTx/>
              <a:buFont typeface="Arial"/>
              <a:buChar char="•"/>
              <a:tabLst/>
              <a:defRPr/>
            </a:pPr>
            <a:endParaRPr kumimoji="0" lang="en-US" sz="2000" b="0" i="0" u="none" strike="noStrike" kern="1200" cap="none" spc="0" normalizeH="0" baseline="0" noProof="0" dirty="0">
              <a:ln>
                <a:noFill/>
              </a:ln>
              <a:solidFill>
                <a:srgbClr val="5B9BD5">
                  <a:lumMod val="50000"/>
                </a:srgbClr>
              </a:solidFill>
              <a:effectLst/>
              <a:uLnTx/>
              <a:uFillTx/>
              <a:latin typeface="Helvetica" panose="020B0604020202020204" pitchFamily="34" charset="0"/>
              <a:cs typeface="Helvetica" panose="020B0604020202020204" pitchFamily="34" charset="0"/>
            </a:endParaRPr>
          </a:p>
        </p:txBody>
      </p:sp>
      <p:sp>
        <p:nvSpPr>
          <p:cNvPr id="6" name="Text Placeholder 3">
            <a:extLst>
              <a:ext uri="{FF2B5EF4-FFF2-40B4-BE49-F238E27FC236}">
                <a16:creationId xmlns:a16="http://schemas.microsoft.com/office/drawing/2014/main" id="{0B233D4F-B6E1-47EE-BE61-528772E975D7}"/>
              </a:ext>
            </a:extLst>
          </p:cNvPr>
          <p:cNvSpPr>
            <a:spLocks noGrp="1"/>
          </p:cNvSpPr>
          <p:nvPr>
            <p:ph type="body" sz="quarter" idx="12"/>
          </p:nvPr>
        </p:nvSpPr>
        <p:spPr>
          <a:xfrm>
            <a:off x="336141" y="1995366"/>
            <a:ext cx="10966597" cy="4038322"/>
          </a:xfrm>
        </p:spPr>
        <p:txBody>
          <a:bodyPr/>
          <a:lstStyle/>
          <a:p>
            <a:r>
              <a:rPr lang="en-US" dirty="0">
                <a:solidFill>
                  <a:srgbClr val="330072"/>
                </a:solidFill>
              </a:rPr>
              <a:t>What to do:</a:t>
            </a:r>
          </a:p>
          <a:p>
            <a:pPr marL="469900" lvl="2" indent="-342900">
              <a:buFont typeface="Arial" panose="020B0604020202020204" pitchFamily="34" charset="0"/>
              <a:buChar char="•"/>
            </a:pPr>
            <a:r>
              <a:rPr lang="en-US" dirty="0">
                <a:solidFill>
                  <a:srgbClr val="330072"/>
                </a:solidFill>
              </a:rPr>
              <a:t>Use MCSHP Specialty Referral Tracking list provided on a </a:t>
            </a:r>
            <a:r>
              <a:rPr lang="en-US" b="1" i="1" dirty="0">
                <a:solidFill>
                  <a:srgbClr val="330072"/>
                </a:solidFill>
              </a:rPr>
              <a:t>Bi-Monthly</a:t>
            </a:r>
            <a:r>
              <a:rPr lang="en-US" dirty="0">
                <a:solidFill>
                  <a:srgbClr val="330072"/>
                </a:solidFill>
              </a:rPr>
              <a:t> basis</a:t>
            </a:r>
          </a:p>
          <a:p>
            <a:pPr marL="469900" lvl="2" indent="-342900">
              <a:buFont typeface="Arial" panose="020B0604020202020204" pitchFamily="34" charset="0"/>
              <a:buChar char="•"/>
            </a:pPr>
            <a:r>
              <a:rPr lang="en-US" dirty="0">
                <a:solidFill>
                  <a:srgbClr val="330072"/>
                </a:solidFill>
              </a:rPr>
              <a:t>Review list of Medi-Cal members used specialty referrals on a </a:t>
            </a:r>
            <a:r>
              <a:rPr lang="en-US" b="1" i="1" dirty="0">
                <a:solidFill>
                  <a:srgbClr val="330072"/>
                </a:solidFill>
              </a:rPr>
              <a:t>Bi-Monthly</a:t>
            </a:r>
            <a:r>
              <a:rPr lang="en-US" dirty="0">
                <a:solidFill>
                  <a:srgbClr val="330072"/>
                </a:solidFill>
              </a:rPr>
              <a:t>  basis</a:t>
            </a:r>
          </a:p>
          <a:p>
            <a:pPr marL="469900" lvl="2" indent="-342900">
              <a:buFont typeface="Arial" panose="020B0604020202020204" pitchFamily="34" charset="0"/>
              <a:buChar char="•"/>
            </a:pPr>
            <a:r>
              <a:rPr lang="en-US" dirty="0">
                <a:solidFill>
                  <a:srgbClr val="330072"/>
                </a:solidFill>
              </a:rPr>
              <a:t>Keep a log to track and follow-up on missing chart notes documentation  </a:t>
            </a:r>
          </a:p>
          <a:p>
            <a:pPr marL="469900" lvl="2" indent="-342900">
              <a:buFont typeface="Arial" panose="020B0604020202020204" pitchFamily="34" charset="0"/>
              <a:buChar char="•"/>
            </a:pPr>
            <a:r>
              <a:rPr lang="en-US" b="1" dirty="0">
                <a:highlight>
                  <a:srgbClr val="FFFF00"/>
                </a:highlight>
              </a:rPr>
              <a:t>Check in the member’s outpatient chart/EHR if there is evidence that the consulting physician sent a letter, written report or discussed member's results with the referring physician. </a:t>
            </a:r>
            <a:r>
              <a:rPr lang="en-US" b="1" u="sng" dirty="0">
                <a:highlight>
                  <a:srgbClr val="FFFF00"/>
                </a:highlight>
              </a:rPr>
              <a:t>If results were communicated verbally in person or telephonically, evidence of PCP documentation of discussion should be in members medical records.</a:t>
            </a:r>
          </a:p>
          <a:p>
            <a:endParaRPr lang="en-US" dirty="0"/>
          </a:p>
        </p:txBody>
      </p:sp>
      <p:pic>
        <p:nvPicPr>
          <p:cNvPr id="1026" name="Picture 2" descr="Documentation - Gentell">
            <a:extLst>
              <a:ext uri="{FF2B5EF4-FFF2-40B4-BE49-F238E27FC236}">
                <a16:creationId xmlns:a16="http://schemas.microsoft.com/office/drawing/2014/main" id="{A024F410-C17E-4885-8CF4-B19C64239C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331" y="4649160"/>
            <a:ext cx="3697341" cy="209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685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CC71C7-F0F2-4B10-A3BF-461B23B15F1C}"/>
              </a:ext>
            </a:extLst>
          </p:cNvPr>
          <p:cNvSpPr>
            <a:spLocks noGrp="1"/>
          </p:cNvSpPr>
          <p:nvPr>
            <p:ph type="sldNum" sz="quarter" idx="11"/>
          </p:nvPr>
        </p:nvSpPr>
        <p:spPr/>
        <p:txBody>
          <a:bodyPr/>
          <a:lstStyle/>
          <a:p>
            <a:fld id="{FB2B8EC1-6F45-9F41-A99F-DC91EFBF1972}" type="slidenum">
              <a:rPr lang="en-US" smtClean="0"/>
              <a:pPr/>
              <a:t>5</a:t>
            </a:fld>
            <a:endParaRPr lang="en-US" dirty="0"/>
          </a:p>
        </p:txBody>
      </p:sp>
      <p:sp>
        <p:nvSpPr>
          <p:cNvPr id="3" name="Title 2">
            <a:extLst>
              <a:ext uri="{FF2B5EF4-FFF2-40B4-BE49-F238E27FC236}">
                <a16:creationId xmlns:a16="http://schemas.microsoft.com/office/drawing/2014/main" id="{30B18515-DBED-4228-A7BB-CAE95AD769D8}"/>
              </a:ext>
            </a:extLst>
          </p:cNvPr>
          <p:cNvSpPr>
            <a:spLocks noGrp="1"/>
          </p:cNvSpPr>
          <p:nvPr>
            <p:ph type="title"/>
          </p:nvPr>
        </p:nvSpPr>
        <p:spPr>
          <a:xfrm>
            <a:off x="523691" y="237313"/>
            <a:ext cx="10619230" cy="1187450"/>
          </a:xfrm>
        </p:spPr>
        <p:txBody>
          <a:bodyPr/>
          <a:lstStyle/>
          <a:p>
            <a:r>
              <a:rPr lang="en-US" b="1" dirty="0"/>
              <a:t>Example: of Referral Tracking Log for Used Specialty Referrals or Unused Authorization Referrals</a:t>
            </a:r>
          </a:p>
        </p:txBody>
      </p:sp>
      <p:pic>
        <p:nvPicPr>
          <p:cNvPr id="7" name="Picture 6">
            <a:extLst>
              <a:ext uri="{FF2B5EF4-FFF2-40B4-BE49-F238E27FC236}">
                <a16:creationId xmlns:a16="http://schemas.microsoft.com/office/drawing/2014/main" id="{916A5A3B-9B82-49FD-B750-9D14EF5AC635}"/>
              </a:ext>
            </a:extLst>
          </p:cNvPr>
          <p:cNvPicPr>
            <a:picLocks noChangeAspect="1"/>
          </p:cNvPicPr>
          <p:nvPr/>
        </p:nvPicPr>
        <p:blipFill>
          <a:blip r:embed="rId2"/>
          <a:stretch>
            <a:fillRect/>
          </a:stretch>
        </p:blipFill>
        <p:spPr>
          <a:xfrm>
            <a:off x="5093369" y="1740567"/>
            <a:ext cx="6170500" cy="4393534"/>
          </a:xfrm>
          <a:prstGeom prst="rect">
            <a:avLst/>
          </a:prstGeom>
        </p:spPr>
      </p:pic>
      <p:graphicFrame>
        <p:nvGraphicFramePr>
          <p:cNvPr id="5" name="Diagram 4">
            <a:extLst>
              <a:ext uri="{FF2B5EF4-FFF2-40B4-BE49-F238E27FC236}">
                <a16:creationId xmlns:a16="http://schemas.microsoft.com/office/drawing/2014/main" id="{84E88FD4-B7CD-6A2B-2C14-9E390E93B81D}"/>
              </a:ext>
            </a:extLst>
          </p:cNvPr>
          <p:cNvGraphicFramePr/>
          <p:nvPr>
            <p:extLst>
              <p:ext uri="{D42A27DB-BD31-4B8C-83A1-F6EECF244321}">
                <p14:modId xmlns:p14="http://schemas.microsoft.com/office/powerpoint/2010/main" val="2643879535"/>
              </p:ext>
            </p:extLst>
          </p:nvPr>
        </p:nvGraphicFramePr>
        <p:xfrm>
          <a:off x="131010" y="1860883"/>
          <a:ext cx="4336716" cy="4141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7905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E3CA8E-5993-495A-BD7D-E40BA7018567}"/>
              </a:ext>
            </a:extLst>
          </p:cNvPr>
          <p:cNvSpPr>
            <a:spLocks noGrp="1"/>
          </p:cNvSpPr>
          <p:nvPr>
            <p:ph type="sldNum" sz="quarter" idx="11"/>
          </p:nvPr>
        </p:nvSpPr>
        <p:spPr/>
        <p:txBody>
          <a:bodyPr/>
          <a:lstStyle/>
          <a:p>
            <a:fld id="{FB2B8EC1-6F45-9F41-A99F-DC91EFBF1972}" type="slidenum">
              <a:rPr lang="en-US" smtClean="0"/>
              <a:pPr/>
              <a:t>6</a:t>
            </a:fld>
            <a:endParaRPr lang="en-US" dirty="0"/>
          </a:p>
        </p:txBody>
      </p:sp>
      <p:sp>
        <p:nvSpPr>
          <p:cNvPr id="3" name="Title 2">
            <a:extLst>
              <a:ext uri="{FF2B5EF4-FFF2-40B4-BE49-F238E27FC236}">
                <a16:creationId xmlns:a16="http://schemas.microsoft.com/office/drawing/2014/main" id="{A3CD934A-2AD9-4ABC-8753-0F3B6C474EB7}"/>
              </a:ext>
            </a:extLst>
          </p:cNvPr>
          <p:cNvSpPr>
            <a:spLocks noGrp="1"/>
          </p:cNvSpPr>
          <p:nvPr>
            <p:ph type="title"/>
          </p:nvPr>
        </p:nvSpPr>
        <p:spPr>
          <a:xfrm>
            <a:off x="449263" y="320676"/>
            <a:ext cx="10451348" cy="1187450"/>
          </a:xfrm>
        </p:spPr>
        <p:txBody>
          <a:bodyPr/>
          <a:lstStyle/>
          <a:p>
            <a:pPr lvl="0" defTabSz="685800">
              <a:lnSpc>
                <a:spcPct val="100000"/>
              </a:lnSpc>
              <a:spcBef>
                <a:spcPts val="0"/>
              </a:spcBef>
            </a:pPr>
            <a:r>
              <a:rPr lang="en-US" b="1" i="1" dirty="0"/>
              <a:t>MCSHP Quarterly File Audit Documentation Criteria</a:t>
            </a:r>
            <a:br>
              <a:rPr lang="en-US" b="1" i="1" dirty="0"/>
            </a:br>
            <a:r>
              <a:rPr lang="en-US" b="1" i="1" dirty="0">
                <a:solidFill>
                  <a:srgbClr val="00B050"/>
                </a:solidFill>
              </a:rPr>
              <a:t>*tool used for Internal Audit</a:t>
            </a:r>
          </a:p>
        </p:txBody>
      </p:sp>
      <p:sp>
        <p:nvSpPr>
          <p:cNvPr id="4" name="Text Placeholder 3">
            <a:extLst>
              <a:ext uri="{FF2B5EF4-FFF2-40B4-BE49-F238E27FC236}">
                <a16:creationId xmlns:a16="http://schemas.microsoft.com/office/drawing/2014/main" id="{56DD0CA1-41A0-45CD-B12F-963B41040FC1}"/>
              </a:ext>
            </a:extLst>
          </p:cNvPr>
          <p:cNvSpPr>
            <a:spLocks noGrp="1"/>
          </p:cNvSpPr>
          <p:nvPr>
            <p:ph type="body" sz="quarter" idx="12"/>
          </p:nvPr>
        </p:nvSpPr>
        <p:spPr>
          <a:xfrm>
            <a:off x="449263" y="1977657"/>
            <a:ext cx="10960265" cy="4460778"/>
          </a:xfrm>
        </p:spPr>
        <p:txBody>
          <a:bodyPr/>
          <a:lstStyle/>
          <a:p>
            <a:pPr marL="814387" lvl="3" indent="0" defTabSz="685800">
              <a:lnSpc>
                <a:spcPct val="150000"/>
              </a:lnSpc>
              <a:spcBef>
                <a:spcPct val="20000"/>
              </a:spcBef>
              <a:buClr>
                <a:srgbClr val="5B9BD5">
                  <a:lumMod val="50000"/>
                </a:srgbClr>
              </a:buClr>
              <a:buSzPct val="100000"/>
              <a:buNone/>
            </a:pPr>
            <a:endParaRPr lang="en-US" sz="2000" dirty="0">
              <a:solidFill>
                <a:srgbClr val="5B9BD5">
                  <a:lumMod val="50000"/>
                </a:srgbClr>
              </a:solidFill>
              <a:latin typeface="Helvetica" panose="020B0604020202020204" pitchFamily="34" charset="0"/>
              <a:cs typeface="Helvetica" panose="020B0604020202020204" pitchFamily="34" charset="0"/>
            </a:endParaRPr>
          </a:p>
          <a:p>
            <a:pPr marL="814387" lvl="3" indent="0" defTabSz="685800">
              <a:lnSpc>
                <a:spcPct val="150000"/>
              </a:lnSpc>
              <a:spcBef>
                <a:spcPct val="20000"/>
              </a:spcBef>
              <a:buClr>
                <a:srgbClr val="5B9BD5">
                  <a:lumMod val="50000"/>
                </a:srgbClr>
              </a:buClr>
              <a:buSzPct val="100000"/>
              <a:buNone/>
            </a:pPr>
            <a:endParaRPr lang="en-US" sz="2000" dirty="0">
              <a:solidFill>
                <a:srgbClr val="5B9BD5">
                  <a:lumMod val="50000"/>
                </a:srgbClr>
              </a:solidFill>
              <a:latin typeface="Helvetica" panose="020B0604020202020204" pitchFamily="34" charset="0"/>
              <a:cs typeface="Helvetica" panose="020B0604020202020204" pitchFamily="34" charset="0"/>
            </a:endParaRPr>
          </a:p>
          <a:p>
            <a:pPr marL="1157287" lvl="3" indent="-342900" defTabSz="685800">
              <a:lnSpc>
                <a:spcPct val="150000"/>
              </a:lnSpc>
              <a:spcBef>
                <a:spcPct val="20000"/>
              </a:spcBef>
              <a:buClr>
                <a:srgbClr val="5B9BD5">
                  <a:lumMod val="50000"/>
                </a:srgbClr>
              </a:buClr>
              <a:buSzPct val="100000"/>
              <a:buFont typeface="Wingdings" panose="05000000000000000000" pitchFamily="2" charset="2"/>
              <a:buChar char="Ø"/>
            </a:pPr>
            <a:endParaRPr lang="en-US" sz="2000" dirty="0">
              <a:solidFill>
                <a:srgbClr val="5B9BD5">
                  <a:lumMod val="50000"/>
                </a:srgbClr>
              </a:solidFill>
              <a:latin typeface="Helvetica" panose="020B0604020202020204" pitchFamily="34" charset="0"/>
              <a:cs typeface="Helvetica" panose="020B0604020202020204" pitchFamily="34" charset="0"/>
            </a:endParaRPr>
          </a:p>
          <a:p>
            <a:pPr marL="1157287" lvl="3" indent="-342900" defTabSz="685800">
              <a:lnSpc>
                <a:spcPct val="150000"/>
              </a:lnSpc>
              <a:spcBef>
                <a:spcPct val="20000"/>
              </a:spcBef>
              <a:buClr>
                <a:srgbClr val="5B9BD5">
                  <a:lumMod val="50000"/>
                </a:srgbClr>
              </a:buClr>
              <a:buSzPct val="100000"/>
              <a:buFont typeface="Wingdings" panose="05000000000000000000" pitchFamily="2" charset="2"/>
              <a:buChar char="Ø"/>
            </a:pPr>
            <a:endParaRPr lang="en-US" sz="2000" dirty="0">
              <a:solidFill>
                <a:srgbClr val="5B9BD5">
                  <a:lumMod val="50000"/>
                </a:srgbClr>
              </a:solidFill>
              <a:latin typeface="Helvetica" panose="020B0604020202020204" pitchFamily="34" charset="0"/>
              <a:cs typeface="Helvetica" panose="020B0604020202020204" pitchFamily="34" charset="0"/>
            </a:endParaRPr>
          </a:p>
          <a:p>
            <a:pPr marL="1157287" lvl="3" indent="-342900" defTabSz="685800">
              <a:lnSpc>
                <a:spcPct val="150000"/>
              </a:lnSpc>
              <a:spcBef>
                <a:spcPct val="20000"/>
              </a:spcBef>
              <a:buClr>
                <a:srgbClr val="5B9BD5">
                  <a:lumMod val="50000"/>
                </a:srgbClr>
              </a:buClr>
              <a:buSzPct val="100000"/>
              <a:buFont typeface="Wingdings" panose="05000000000000000000" pitchFamily="2" charset="2"/>
              <a:buChar char="Ø"/>
            </a:pPr>
            <a:endParaRPr lang="en-US" sz="2000" dirty="0">
              <a:solidFill>
                <a:srgbClr val="5B9BD5">
                  <a:lumMod val="50000"/>
                </a:srgbClr>
              </a:solidFill>
              <a:latin typeface="Helvetica" panose="020B0604020202020204" pitchFamily="34" charset="0"/>
              <a:cs typeface="Helvetica" panose="020B0604020202020204" pitchFamily="34" charset="0"/>
            </a:endParaRPr>
          </a:p>
          <a:p>
            <a:pPr marL="1149350" lvl="3" indent="0" defTabSz="685800">
              <a:spcBef>
                <a:spcPct val="20000"/>
              </a:spcBef>
              <a:buClr>
                <a:srgbClr val="5B9BD5">
                  <a:lumMod val="50000"/>
                </a:srgbClr>
              </a:buClr>
              <a:buSzPct val="100000"/>
              <a:buNone/>
            </a:pPr>
            <a:endParaRPr lang="en-US" sz="1850" b="1" dirty="0">
              <a:solidFill>
                <a:srgbClr val="555555"/>
              </a:solidFill>
              <a:latin typeface="Century Gothic" panose="020B0502020202020204" pitchFamily="34" charset="0"/>
              <a:cs typeface="Helvetica" charset="0"/>
            </a:endParaRPr>
          </a:p>
          <a:p>
            <a:pPr marL="1149350" lvl="3" indent="0" defTabSz="685800">
              <a:spcBef>
                <a:spcPct val="20000"/>
              </a:spcBef>
              <a:buClr>
                <a:srgbClr val="5B9BD5">
                  <a:lumMod val="50000"/>
                </a:srgbClr>
              </a:buClr>
              <a:buSzPct val="100000"/>
              <a:buNone/>
            </a:pPr>
            <a:endParaRPr lang="en-US" sz="1850" b="1" dirty="0">
              <a:solidFill>
                <a:srgbClr val="555555"/>
              </a:solidFill>
              <a:latin typeface="Century Gothic" panose="020B0502020202020204" pitchFamily="34" charset="0"/>
              <a:cs typeface="Helvetica" charset="0"/>
            </a:endParaRPr>
          </a:p>
          <a:p>
            <a:pPr marL="1149350" lvl="3" indent="0" defTabSz="685800">
              <a:spcBef>
                <a:spcPct val="20000"/>
              </a:spcBef>
              <a:buClr>
                <a:srgbClr val="5B9BD5">
                  <a:lumMod val="50000"/>
                </a:srgbClr>
              </a:buClr>
              <a:buSzPct val="100000"/>
              <a:buNone/>
            </a:pPr>
            <a:endParaRPr lang="en-US" sz="1850" b="1" dirty="0">
              <a:solidFill>
                <a:srgbClr val="555555"/>
              </a:solidFill>
              <a:latin typeface="Century Gothic" panose="020B0502020202020204" pitchFamily="34" charset="0"/>
              <a:cs typeface="Helvetica" charset="0"/>
            </a:endParaRPr>
          </a:p>
          <a:p>
            <a:pPr marL="1149350" lvl="3" indent="0" defTabSz="685800">
              <a:spcBef>
                <a:spcPct val="20000"/>
              </a:spcBef>
              <a:buClr>
                <a:srgbClr val="5B9BD5">
                  <a:lumMod val="50000"/>
                </a:srgbClr>
              </a:buClr>
              <a:buSzPct val="100000"/>
              <a:buNone/>
            </a:pPr>
            <a:endParaRPr lang="en-US" sz="1850" b="1" dirty="0">
              <a:solidFill>
                <a:srgbClr val="5B9BD5">
                  <a:lumMod val="50000"/>
                </a:srgbClr>
              </a:solidFill>
              <a:latin typeface="Helvetica" panose="020B0604020202020204" pitchFamily="34" charset="0"/>
              <a:cs typeface="Helvetica" panose="020B0604020202020204" pitchFamily="34" charset="0"/>
            </a:endParaRPr>
          </a:p>
          <a:p>
            <a:endParaRPr lang="en-US" dirty="0"/>
          </a:p>
        </p:txBody>
      </p:sp>
      <p:pic>
        <p:nvPicPr>
          <p:cNvPr id="5" name="Picture 4" descr="Chart Audit_Specialty Referral Tracking Criteria.docx - Word">
            <a:extLst>
              <a:ext uri="{FF2B5EF4-FFF2-40B4-BE49-F238E27FC236}">
                <a16:creationId xmlns:a16="http://schemas.microsoft.com/office/drawing/2014/main" id="{173BFC63-903C-4AC6-A08D-0BED4BA97D3B}"/>
              </a:ext>
            </a:extLst>
          </p:cNvPr>
          <p:cNvPicPr>
            <a:picLocks noChangeAspect="1"/>
          </p:cNvPicPr>
          <p:nvPr/>
        </p:nvPicPr>
        <p:blipFill rotWithShape="1">
          <a:blip r:embed="rId2"/>
          <a:srcRect l="19476" t="43489" r="16274" b="4172"/>
          <a:stretch/>
        </p:blipFill>
        <p:spPr>
          <a:xfrm>
            <a:off x="277145" y="1676568"/>
            <a:ext cx="10313147" cy="4507747"/>
          </a:xfrm>
          <a:prstGeom prst="rect">
            <a:avLst/>
          </a:prstGeom>
        </p:spPr>
      </p:pic>
    </p:spTree>
    <p:extLst>
      <p:ext uri="{BB962C8B-B14F-4D97-AF65-F5344CB8AC3E}">
        <p14:creationId xmlns:p14="http://schemas.microsoft.com/office/powerpoint/2010/main" val="1279944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558BB2-893F-4303-999D-24C429C50185}"/>
              </a:ext>
            </a:extLst>
          </p:cNvPr>
          <p:cNvSpPr>
            <a:spLocks noGrp="1"/>
          </p:cNvSpPr>
          <p:nvPr>
            <p:ph type="sldNum" sz="quarter" idx="11"/>
          </p:nvPr>
        </p:nvSpPr>
        <p:spPr/>
        <p:txBody>
          <a:bodyPr/>
          <a:lstStyle/>
          <a:p>
            <a:fld id="{FB2B8EC1-6F45-9F41-A99F-DC91EFBF1972}" type="slidenum">
              <a:rPr lang="en-US" smtClean="0"/>
              <a:pPr/>
              <a:t>7</a:t>
            </a:fld>
            <a:endParaRPr lang="en-US" dirty="0"/>
          </a:p>
        </p:txBody>
      </p:sp>
      <p:sp>
        <p:nvSpPr>
          <p:cNvPr id="3" name="Title 2">
            <a:extLst>
              <a:ext uri="{FF2B5EF4-FFF2-40B4-BE49-F238E27FC236}">
                <a16:creationId xmlns:a16="http://schemas.microsoft.com/office/drawing/2014/main" id="{DC4D097E-CFCE-4983-888E-3E5DDEDC4C82}"/>
              </a:ext>
            </a:extLst>
          </p:cNvPr>
          <p:cNvSpPr>
            <a:spLocks noGrp="1"/>
          </p:cNvSpPr>
          <p:nvPr>
            <p:ph type="title"/>
          </p:nvPr>
        </p:nvSpPr>
        <p:spPr>
          <a:xfrm>
            <a:off x="155232" y="168276"/>
            <a:ext cx="10108867" cy="1187450"/>
          </a:xfrm>
        </p:spPr>
        <p:txBody>
          <a:bodyPr/>
          <a:lstStyle/>
          <a:p>
            <a:r>
              <a:rPr lang="en-US" b="1" i="1" dirty="0"/>
              <a:t>Submit signed attestation to Quality Department</a:t>
            </a:r>
          </a:p>
        </p:txBody>
      </p:sp>
      <p:sp>
        <p:nvSpPr>
          <p:cNvPr id="7" name="TextBox 6">
            <a:extLst>
              <a:ext uri="{FF2B5EF4-FFF2-40B4-BE49-F238E27FC236}">
                <a16:creationId xmlns:a16="http://schemas.microsoft.com/office/drawing/2014/main" id="{F7F9F50B-0212-40E1-9B30-A69B3621A7FF}"/>
              </a:ext>
            </a:extLst>
          </p:cNvPr>
          <p:cNvSpPr txBox="1"/>
          <p:nvPr/>
        </p:nvSpPr>
        <p:spPr>
          <a:xfrm>
            <a:off x="5741581" y="2254102"/>
            <a:ext cx="4902752" cy="1477328"/>
          </a:xfrm>
          <a:prstGeom prst="rect">
            <a:avLst/>
          </a:prstGeom>
          <a:noFill/>
        </p:spPr>
        <p:txBody>
          <a:bodyPr wrap="none" rtlCol="0">
            <a:spAutoFit/>
          </a:bodyPr>
          <a:lstStyle/>
          <a:p>
            <a:r>
              <a:rPr lang="en-US" b="1" dirty="0">
                <a:solidFill>
                  <a:srgbClr val="FF0000"/>
                </a:solidFill>
              </a:rPr>
              <a:t>Attestation document will be attached to email </a:t>
            </a:r>
          </a:p>
          <a:p>
            <a:r>
              <a:rPr lang="en-US" b="1" dirty="0">
                <a:solidFill>
                  <a:srgbClr val="FF0000"/>
                </a:solidFill>
              </a:rPr>
              <a:t>Action Required:</a:t>
            </a:r>
          </a:p>
          <a:p>
            <a:pPr marL="285750" indent="-285750">
              <a:buFont typeface="Arial" panose="020B0604020202020204" pitchFamily="34" charset="0"/>
              <a:buChar char="•"/>
            </a:pPr>
            <a:r>
              <a:rPr lang="en-US" dirty="0"/>
              <a:t>Remember to sign the attestation and </a:t>
            </a:r>
          </a:p>
          <a:p>
            <a:pPr marL="285750" indent="-285750">
              <a:buFont typeface="Arial" panose="020B0604020202020204" pitchFamily="34" charset="0"/>
              <a:buChar char="•"/>
            </a:pPr>
            <a:r>
              <a:rPr lang="en-US" dirty="0"/>
              <a:t>Email it to </a:t>
            </a:r>
            <a:r>
              <a:rPr lang="en-US" dirty="0">
                <a:hlinkClick r:id="rId2"/>
              </a:rPr>
              <a:t>MCSelectQuality@memorialcare.org</a:t>
            </a:r>
            <a:endParaRPr lang="en-US" dirty="0"/>
          </a:p>
          <a:p>
            <a:r>
              <a:rPr lang="en-US" dirty="0"/>
              <a:t>      by February 07,2025.</a:t>
            </a:r>
          </a:p>
        </p:txBody>
      </p:sp>
      <p:pic>
        <p:nvPicPr>
          <p:cNvPr id="9" name="Picture 8">
            <a:extLst>
              <a:ext uri="{FF2B5EF4-FFF2-40B4-BE49-F238E27FC236}">
                <a16:creationId xmlns:a16="http://schemas.microsoft.com/office/drawing/2014/main" id="{E3304A01-6BBE-2212-C7E4-E29FC2531C19}"/>
              </a:ext>
            </a:extLst>
          </p:cNvPr>
          <p:cNvPicPr>
            <a:picLocks noChangeAspect="1"/>
          </p:cNvPicPr>
          <p:nvPr/>
        </p:nvPicPr>
        <p:blipFill>
          <a:blip r:embed="rId3"/>
          <a:stretch>
            <a:fillRect/>
          </a:stretch>
        </p:blipFill>
        <p:spPr>
          <a:xfrm>
            <a:off x="5776868" y="3381368"/>
            <a:ext cx="638264" cy="95263"/>
          </a:xfrm>
          <a:prstGeom prst="rect">
            <a:avLst/>
          </a:prstGeom>
        </p:spPr>
      </p:pic>
      <p:pic>
        <p:nvPicPr>
          <p:cNvPr id="11" name="Picture 10">
            <a:extLst>
              <a:ext uri="{FF2B5EF4-FFF2-40B4-BE49-F238E27FC236}">
                <a16:creationId xmlns:a16="http://schemas.microsoft.com/office/drawing/2014/main" id="{0C5A6741-3215-3044-D7CF-715DBFC697CA}"/>
              </a:ext>
            </a:extLst>
          </p:cNvPr>
          <p:cNvPicPr>
            <a:picLocks noChangeAspect="1"/>
          </p:cNvPicPr>
          <p:nvPr/>
        </p:nvPicPr>
        <p:blipFill>
          <a:blip r:embed="rId3"/>
          <a:stretch>
            <a:fillRect/>
          </a:stretch>
        </p:blipFill>
        <p:spPr>
          <a:xfrm>
            <a:off x="4270786" y="3156580"/>
            <a:ext cx="2144346" cy="320051"/>
          </a:xfrm>
          <a:prstGeom prst="rect">
            <a:avLst/>
          </a:prstGeom>
        </p:spPr>
      </p:pic>
      <p:pic>
        <p:nvPicPr>
          <p:cNvPr id="13" name="Picture 12">
            <a:extLst>
              <a:ext uri="{FF2B5EF4-FFF2-40B4-BE49-F238E27FC236}">
                <a16:creationId xmlns:a16="http://schemas.microsoft.com/office/drawing/2014/main" id="{03EF00C6-96E5-A67E-73BF-CA66C4CAEBD1}"/>
              </a:ext>
            </a:extLst>
          </p:cNvPr>
          <p:cNvPicPr>
            <a:picLocks noChangeAspect="1"/>
          </p:cNvPicPr>
          <p:nvPr/>
        </p:nvPicPr>
        <p:blipFill>
          <a:blip r:embed="rId4"/>
          <a:stretch>
            <a:fillRect/>
          </a:stretch>
        </p:blipFill>
        <p:spPr>
          <a:xfrm>
            <a:off x="155232" y="1743075"/>
            <a:ext cx="5474924" cy="4594224"/>
          </a:xfrm>
          <a:prstGeom prst="rect">
            <a:avLst/>
          </a:prstGeom>
        </p:spPr>
      </p:pic>
    </p:spTree>
    <p:extLst>
      <p:ext uri="{BB962C8B-B14F-4D97-AF65-F5344CB8AC3E}">
        <p14:creationId xmlns:p14="http://schemas.microsoft.com/office/powerpoint/2010/main" val="1840459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638847-47A9-4051-9F9A-651234B90E46}"/>
              </a:ext>
            </a:extLst>
          </p:cNvPr>
          <p:cNvSpPr>
            <a:spLocks noGrp="1"/>
          </p:cNvSpPr>
          <p:nvPr>
            <p:ph type="sldNum" sz="quarter" idx="11"/>
          </p:nvPr>
        </p:nvSpPr>
        <p:spPr/>
        <p:txBody>
          <a:bodyPr/>
          <a:lstStyle/>
          <a:p>
            <a:fld id="{FB2B8EC1-6F45-9F41-A99F-DC91EFBF1972}" type="slidenum">
              <a:rPr lang="en-US" smtClean="0"/>
              <a:pPr/>
              <a:t>8</a:t>
            </a:fld>
            <a:endParaRPr lang="en-US" dirty="0"/>
          </a:p>
        </p:txBody>
      </p:sp>
      <p:sp>
        <p:nvSpPr>
          <p:cNvPr id="3" name="Title 2">
            <a:extLst>
              <a:ext uri="{FF2B5EF4-FFF2-40B4-BE49-F238E27FC236}">
                <a16:creationId xmlns:a16="http://schemas.microsoft.com/office/drawing/2014/main" id="{BD4C9FC7-EEFB-4441-A0C0-A9246345E111}"/>
              </a:ext>
            </a:extLst>
          </p:cNvPr>
          <p:cNvSpPr>
            <a:spLocks noGrp="1"/>
          </p:cNvSpPr>
          <p:nvPr>
            <p:ph type="title"/>
          </p:nvPr>
        </p:nvSpPr>
        <p:spPr/>
        <p:txBody>
          <a:bodyPr/>
          <a:lstStyle/>
          <a:p>
            <a:r>
              <a:rPr lang="en-US" sz="6000" dirty="0"/>
              <a:t>Questions?</a:t>
            </a:r>
          </a:p>
        </p:txBody>
      </p:sp>
      <p:sp>
        <p:nvSpPr>
          <p:cNvPr id="4" name="Text Placeholder 3">
            <a:extLst>
              <a:ext uri="{FF2B5EF4-FFF2-40B4-BE49-F238E27FC236}">
                <a16:creationId xmlns:a16="http://schemas.microsoft.com/office/drawing/2014/main" id="{0334B5A2-3986-474F-B870-E92CD83FD0E8}"/>
              </a:ext>
            </a:extLst>
          </p:cNvPr>
          <p:cNvSpPr>
            <a:spLocks noGrp="1"/>
          </p:cNvSpPr>
          <p:nvPr>
            <p:ph type="body" sz="quarter" idx="12"/>
          </p:nvPr>
        </p:nvSpPr>
        <p:spPr>
          <a:xfrm>
            <a:off x="449264" y="2054224"/>
            <a:ext cx="9998242" cy="4181206"/>
          </a:xfrm>
        </p:spPr>
        <p:txBody>
          <a:bodyPr/>
          <a:lstStyle/>
          <a:p>
            <a:r>
              <a:rPr lang="en-US" sz="3500" dirty="0">
                <a:solidFill>
                  <a:srgbClr val="330072"/>
                </a:solidFill>
              </a:rPr>
              <a:t>Contact: </a:t>
            </a:r>
          </a:p>
          <a:p>
            <a:r>
              <a:rPr lang="en-US" sz="2400" dirty="0">
                <a:solidFill>
                  <a:srgbClr val="330072"/>
                </a:solidFill>
              </a:rPr>
              <a:t>MemorialCare Select Health Plan</a:t>
            </a:r>
          </a:p>
          <a:p>
            <a:r>
              <a:rPr lang="en-US" sz="2400" dirty="0">
                <a:solidFill>
                  <a:srgbClr val="330072"/>
                </a:solidFill>
              </a:rPr>
              <a:t>Syntyche Jenkins</a:t>
            </a:r>
          </a:p>
          <a:p>
            <a:r>
              <a:rPr lang="en-US" sz="2400" dirty="0">
                <a:solidFill>
                  <a:srgbClr val="330072"/>
                </a:solidFill>
              </a:rPr>
              <a:t>Quality Coordinator </a:t>
            </a:r>
          </a:p>
          <a:p>
            <a:r>
              <a:rPr lang="en-US" sz="2400" dirty="0">
                <a:solidFill>
                  <a:srgbClr val="330072"/>
                </a:solidFill>
                <a:hlinkClick r:id="rId2"/>
              </a:rPr>
              <a:t>Office: (657)241-3915</a:t>
            </a:r>
          </a:p>
          <a:p>
            <a:r>
              <a:rPr lang="en-US" sz="2400" dirty="0">
                <a:solidFill>
                  <a:srgbClr val="330072"/>
                </a:solidFill>
                <a:hlinkClick r:id="rId2"/>
              </a:rPr>
              <a:t>Email: sjenkins3@memorialcare.org</a:t>
            </a:r>
            <a:endParaRPr lang="en-US" sz="2400" dirty="0">
              <a:solidFill>
                <a:srgbClr val="330072"/>
              </a:solidFill>
            </a:endParaRPr>
          </a:p>
          <a:p>
            <a:r>
              <a:rPr lang="en-US" sz="3500" dirty="0">
                <a:solidFill>
                  <a:srgbClr val="330072"/>
                </a:solidFill>
              </a:rPr>
              <a:t>Department Email:</a:t>
            </a:r>
          </a:p>
          <a:p>
            <a:r>
              <a:rPr lang="en-US" sz="3500" dirty="0">
                <a:solidFill>
                  <a:srgbClr val="330072"/>
                </a:solidFill>
                <a:hlinkClick r:id="rId3"/>
              </a:rPr>
              <a:t>MCSelectQuality@memorialcare.org</a:t>
            </a:r>
            <a:endParaRPr lang="en-US" sz="3500" dirty="0">
              <a:solidFill>
                <a:srgbClr val="330072"/>
              </a:solidFill>
            </a:endParaRPr>
          </a:p>
          <a:p>
            <a:endParaRPr lang="en-US" sz="3500" dirty="0">
              <a:solidFill>
                <a:srgbClr val="330072"/>
              </a:solidFill>
            </a:endParaRPr>
          </a:p>
          <a:p>
            <a:endParaRPr lang="en-US" sz="3500" dirty="0">
              <a:solidFill>
                <a:srgbClr val="330072"/>
              </a:solidFill>
            </a:endParaRPr>
          </a:p>
          <a:p>
            <a:endParaRPr lang="en-US" dirty="0"/>
          </a:p>
          <a:p>
            <a:endParaRPr lang="en-US" dirty="0"/>
          </a:p>
        </p:txBody>
      </p:sp>
    </p:spTree>
    <p:extLst>
      <p:ext uri="{BB962C8B-B14F-4D97-AF65-F5344CB8AC3E}">
        <p14:creationId xmlns:p14="http://schemas.microsoft.com/office/powerpoint/2010/main" val="4144229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a:t>
            </a:r>
          </a:p>
        </p:txBody>
      </p:sp>
    </p:spTree>
    <p:extLst>
      <p:ext uri="{BB962C8B-B14F-4D97-AF65-F5344CB8AC3E}">
        <p14:creationId xmlns:p14="http://schemas.microsoft.com/office/powerpoint/2010/main" val="376569585"/>
      </p:ext>
    </p:extLst>
  </p:cSld>
  <p:clrMapOvr>
    <a:masterClrMapping/>
  </p:clrMapOvr>
</p:sld>
</file>

<file path=ppt/theme/theme1.xml><?xml version="1.0" encoding="utf-8"?>
<a:theme xmlns:a="http://schemas.openxmlformats.org/drawingml/2006/main" name="1_cover">
  <a:themeElements>
    <a:clrScheme name="Memorial Care PPT">
      <a:dk1>
        <a:srgbClr val="000000"/>
      </a:dk1>
      <a:lt1>
        <a:srgbClr val="FFFFFF"/>
      </a:lt1>
      <a:dk2>
        <a:srgbClr val="44546A"/>
      </a:dk2>
      <a:lt2>
        <a:srgbClr val="E7E6E6"/>
      </a:lt2>
      <a:accent1>
        <a:srgbClr val="F8BF00"/>
      </a:accent1>
      <a:accent2>
        <a:srgbClr val="0792CB"/>
      </a:accent2>
      <a:accent3>
        <a:srgbClr val="9EA700"/>
      </a:accent3>
      <a:accent4>
        <a:srgbClr val="E06B00"/>
      </a:accent4>
      <a:accent5>
        <a:srgbClr val="8866BC"/>
      </a:accent5>
      <a:accent6>
        <a:srgbClr val="CA2C9A"/>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lect-Health-Plan-Template.potx  -  Read-Only" id="{C42B03B0-5CA6-4F90-B6D9-62AF2D23A1D8}" vid="{62B4E418-8A98-4FB2-9DB0-C1642D917333}"/>
    </a:ext>
  </a:extLst>
</a:theme>
</file>

<file path=ppt/theme/theme2.xml><?xml version="1.0" encoding="utf-8"?>
<a:theme xmlns:a="http://schemas.openxmlformats.org/drawingml/2006/main" name="5_content slides">
  <a:themeElements>
    <a:clrScheme name="Memorial Care PPT">
      <a:dk1>
        <a:srgbClr val="000000"/>
      </a:dk1>
      <a:lt1>
        <a:srgbClr val="FFFFFF"/>
      </a:lt1>
      <a:dk2>
        <a:srgbClr val="44546A"/>
      </a:dk2>
      <a:lt2>
        <a:srgbClr val="E7E6E6"/>
      </a:lt2>
      <a:accent1>
        <a:srgbClr val="F8BF00"/>
      </a:accent1>
      <a:accent2>
        <a:srgbClr val="0792CB"/>
      </a:accent2>
      <a:accent3>
        <a:srgbClr val="9EA700"/>
      </a:accent3>
      <a:accent4>
        <a:srgbClr val="E06B00"/>
      </a:accent4>
      <a:accent5>
        <a:srgbClr val="8866BC"/>
      </a:accent5>
      <a:accent6>
        <a:srgbClr val="CA2C9A"/>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lect-Health-Plan-Template.potx  -  Read-Only" id="{C42B03B0-5CA6-4F90-B6D9-62AF2D23A1D8}" vid="{C9AB2829-94DF-4DDE-9361-C09536E3BBBB}"/>
    </a:ext>
  </a:extLst>
</a:theme>
</file>

<file path=ppt/theme/theme3.xml><?xml version="1.0" encoding="utf-8"?>
<a:theme xmlns:a="http://schemas.openxmlformats.org/drawingml/2006/main" name="8_thank you">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lect-Health-Plan-Template.potx  -  Read-Only" id="{C42B03B0-5CA6-4F90-B6D9-62AF2D23A1D8}" vid="{596D53E4-C1CC-4B18-A2C2-F5B726E3C0E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398</Words>
  <Application>Microsoft Office PowerPoint</Application>
  <PresentationFormat>Widescreen</PresentationFormat>
  <Paragraphs>56</Paragraphs>
  <Slides>9</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TitlesOfParts>
    <vt:vector size="19" baseType="lpstr">
      <vt:lpstr>.AppleSystemUIFont</vt:lpstr>
      <vt:lpstr>Arial</vt:lpstr>
      <vt:lpstr>Calibri</vt:lpstr>
      <vt:lpstr>Calibri Light</vt:lpstr>
      <vt:lpstr>Century Gothic</vt:lpstr>
      <vt:lpstr>Helvetica</vt:lpstr>
      <vt:lpstr>Wingdings</vt:lpstr>
      <vt:lpstr>1_cover</vt:lpstr>
      <vt:lpstr>5_content slides</vt:lpstr>
      <vt:lpstr>8_thank you</vt:lpstr>
      <vt:lpstr>Specialty Referral Tracking  Provider Training</vt:lpstr>
      <vt:lpstr>Specialty Referral Tracking Requirements</vt:lpstr>
      <vt:lpstr>Specialty Referral Bi-Monthly Distribution Schedule</vt:lpstr>
      <vt:lpstr>How we meet and support compliance…</vt:lpstr>
      <vt:lpstr>Example: of Referral Tracking Log for Used Specialty Referrals or Unused Authorization Referrals</vt:lpstr>
      <vt:lpstr>MCSHP Quarterly File Audit Documentation Criteria *tool used for Internal Audit</vt:lpstr>
      <vt:lpstr>Submit signed attestation to Quality Department</vt:lpstr>
      <vt:lpstr>Questions?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Syntyche Jenkins (3)</dc:creator>
  <cp:lastModifiedBy>Syntyche Jenkins (3)</cp:lastModifiedBy>
  <cp:revision>4</cp:revision>
  <dcterms:created xsi:type="dcterms:W3CDTF">2024-02-02T20:53:31Z</dcterms:created>
  <dcterms:modified xsi:type="dcterms:W3CDTF">2025-01-17T20:41:25Z</dcterms:modified>
</cp:coreProperties>
</file>