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69" r:id="rId2"/>
    <p:sldMasterId id="2147483685" r:id="rId3"/>
    <p:sldMasterId id="2147483693" r:id="rId4"/>
  </p:sldMasterIdLst>
  <p:notesMasterIdLst>
    <p:notesMasterId r:id="rId21"/>
  </p:notesMasterIdLst>
  <p:sldIdLst>
    <p:sldId id="257" r:id="rId5"/>
    <p:sldId id="2562" r:id="rId6"/>
    <p:sldId id="2563" r:id="rId7"/>
    <p:sldId id="2564" r:id="rId8"/>
    <p:sldId id="259" r:id="rId9"/>
    <p:sldId id="2565" r:id="rId10"/>
    <p:sldId id="2566" r:id="rId11"/>
    <p:sldId id="266" r:id="rId12"/>
    <p:sldId id="2570" r:id="rId13"/>
    <p:sldId id="261" r:id="rId14"/>
    <p:sldId id="2569" r:id="rId15"/>
    <p:sldId id="2568" r:id="rId16"/>
    <p:sldId id="2571" r:id="rId17"/>
    <p:sldId id="2567" r:id="rId18"/>
    <p:sldId id="257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AE5F9-501B-4A42-84C7-D6F9183AF339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AEB25FF-26A6-43E4-B7D3-54F966EC4D0E}">
      <dgm:prSet/>
      <dgm:spPr>
        <a:xfrm>
          <a:off x="1736865" y="0"/>
          <a:ext cx="9586639" cy="385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b="1"/>
          </a:pPr>
          <a:r>
            <a:rPr lang="en-US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Available Compliance Resources</a:t>
          </a:r>
        </a:p>
      </dgm:t>
    </dgm:pt>
    <dgm:pt modelId="{441E5B02-A25B-4582-91CC-C24B7AF4A090}" type="parTrans" cxnId="{F893804C-8735-4BA2-9AD3-B3EB276D2809}">
      <dgm:prSet/>
      <dgm:spPr/>
      <dgm:t>
        <a:bodyPr/>
        <a:lstStyle/>
        <a:p>
          <a:endParaRPr lang="en-US"/>
        </a:p>
      </dgm:t>
    </dgm:pt>
    <dgm:pt modelId="{E63EBB39-A75A-4BB9-9C98-25F278B0D67E}" type="sibTrans" cxnId="{F893804C-8735-4BA2-9AD3-B3EB276D280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92C9165-5746-446A-BDFE-4C4A6A2855A2}">
      <dgm:prSet/>
      <dgm:spPr>
        <a:xfrm>
          <a:off x="1736865" y="385622"/>
          <a:ext cx="9586639" cy="117124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MemorialCare offers referral templates, audit checklists, and regulatory guidelines to support provider compliance efforts.</a:t>
          </a:r>
        </a:p>
      </dgm:t>
    </dgm:pt>
    <dgm:pt modelId="{F14CBA02-3ABF-4DB4-8225-F9148A9E09D0}" type="parTrans" cxnId="{19AB6D4E-C8A7-41BB-B8F6-42720B4D9968}">
      <dgm:prSet/>
      <dgm:spPr/>
      <dgm:t>
        <a:bodyPr/>
        <a:lstStyle/>
        <a:p>
          <a:endParaRPr lang="en-US"/>
        </a:p>
      </dgm:t>
    </dgm:pt>
    <dgm:pt modelId="{8FF7ED0D-4F12-4005-999D-213E87A144CA}" type="sibTrans" cxnId="{19AB6D4E-C8A7-41BB-B8F6-42720B4D9968}">
      <dgm:prSet/>
      <dgm:spPr/>
      <dgm:t>
        <a:bodyPr/>
        <a:lstStyle/>
        <a:p>
          <a:endParaRPr lang="en-US"/>
        </a:p>
      </dgm:t>
    </dgm:pt>
    <dgm:pt modelId="{096D94BC-9481-4572-8BAA-48B4F0E18055}">
      <dgm:prSet/>
      <dgm:spPr>
        <a:xfrm>
          <a:off x="1736865" y="1681414"/>
          <a:ext cx="9586639" cy="385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b="1"/>
          </a:pPr>
          <a:r>
            <a:rPr lang="en-US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Regular Review and Integration</a:t>
          </a:r>
        </a:p>
      </dgm:t>
    </dgm:pt>
    <dgm:pt modelId="{68C46C37-DB5A-4FF5-914A-B480BA44AFDB}" type="parTrans" cxnId="{76855297-4F23-46EE-B60B-412A821455E7}">
      <dgm:prSet/>
      <dgm:spPr/>
      <dgm:t>
        <a:bodyPr/>
        <a:lstStyle/>
        <a:p>
          <a:endParaRPr lang="en-US"/>
        </a:p>
      </dgm:t>
    </dgm:pt>
    <dgm:pt modelId="{69E0074A-8F43-45AF-BD83-86D89735BFCB}" type="sibTrans" cxnId="{76855297-4F23-46EE-B60B-412A821455E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3CA4E8F-051A-47E2-B995-CE688F2E57A0}">
      <dgm:prSet/>
      <dgm:spPr>
        <a:xfrm>
          <a:off x="1736865" y="2067036"/>
          <a:ext cx="9586639" cy="117124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Providers are encouraged to regularly review and integrate these resources into their daily workflows for consistent compliance.</a:t>
          </a:r>
        </a:p>
      </dgm:t>
    </dgm:pt>
    <dgm:pt modelId="{6D6FE639-7FC1-4154-8F3D-0422EF0A5469}" type="parTrans" cxnId="{0B3A3502-0060-4274-9BD8-F1430F5F4FD4}">
      <dgm:prSet/>
      <dgm:spPr/>
      <dgm:t>
        <a:bodyPr/>
        <a:lstStyle/>
        <a:p>
          <a:endParaRPr lang="en-US"/>
        </a:p>
      </dgm:t>
    </dgm:pt>
    <dgm:pt modelId="{17D59249-2B98-48B7-AAC2-BB617186EC71}" type="sibTrans" cxnId="{0B3A3502-0060-4274-9BD8-F1430F5F4FD4}">
      <dgm:prSet/>
      <dgm:spPr/>
      <dgm:t>
        <a:bodyPr/>
        <a:lstStyle/>
        <a:p>
          <a:endParaRPr lang="en-US"/>
        </a:p>
      </dgm:t>
    </dgm:pt>
    <dgm:pt modelId="{2680D969-5E6A-4313-8267-E8CF4DFA670B}">
      <dgm:prSet/>
      <dgm:spPr>
        <a:xfrm>
          <a:off x="1736865" y="3362828"/>
          <a:ext cx="9586639" cy="3856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b="1"/>
          </a:pPr>
          <a:r>
            <a:rPr lang="en-US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Attestation Requirement</a:t>
          </a:r>
        </a:p>
      </dgm:t>
    </dgm:pt>
    <dgm:pt modelId="{346DF527-BBAA-4B32-A52C-02969C7E12BC}" type="parTrans" cxnId="{C2E40012-9706-47E6-8AE1-6D917AF365A3}">
      <dgm:prSet/>
      <dgm:spPr/>
      <dgm:t>
        <a:bodyPr/>
        <a:lstStyle/>
        <a:p>
          <a:endParaRPr lang="en-US"/>
        </a:p>
      </dgm:t>
    </dgm:pt>
    <dgm:pt modelId="{5321A9DA-3C73-47B6-BBC7-D325E678ACBE}" type="sibTrans" cxnId="{C2E40012-9706-47E6-8AE1-6D917AF365A3}">
      <dgm:prSet/>
      <dgm:spPr/>
      <dgm:t>
        <a:bodyPr/>
        <a:lstStyle/>
        <a:p>
          <a:endParaRPr lang="en-US"/>
        </a:p>
      </dgm:t>
    </dgm:pt>
    <dgm:pt modelId="{46365988-A31D-48F5-AB41-040EA4D527B1}">
      <dgm:prSet/>
      <dgm:spPr>
        <a:xfrm>
          <a:off x="1736865" y="3748451"/>
          <a:ext cx="9586639" cy="117124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Training completion includes attestation to confirm understanding of referrals, audits, and compliance obligations for accountability.</a:t>
          </a:r>
        </a:p>
      </dgm:t>
    </dgm:pt>
    <dgm:pt modelId="{8A52D200-B264-45D5-86A5-EB3E02F14F2F}" type="parTrans" cxnId="{2180BF28-5245-41D7-A0A2-3AEE9E0DABC4}">
      <dgm:prSet/>
      <dgm:spPr/>
      <dgm:t>
        <a:bodyPr/>
        <a:lstStyle/>
        <a:p>
          <a:endParaRPr lang="en-US"/>
        </a:p>
      </dgm:t>
    </dgm:pt>
    <dgm:pt modelId="{CC7DF457-04B3-4176-954A-D53F3B8A8472}" type="sibTrans" cxnId="{2180BF28-5245-41D7-A0A2-3AEE9E0DABC4}">
      <dgm:prSet/>
      <dgm:spPr/>
      <dgm:t>
        <a:bodyPr/>
        <a:lstStyle/>
        <a:p>
          <a:endParaRPr lang="en-US"/>
        </a:p>
      </dgm:t>
    </dgm:pt>
    <dgm:pt modelId="{66499E6B-7931-4A70-97ED-A273C1E464BF}" type="pres">
      <dgm:prSet presAssocID="{87DAE5F9-501B-4A42-84C7-D6F9183AF339}" presName="Root" presStyleCnt="0">
        <dgm:presLayoutVars>
          <dgm:dir/>
          <dgm:resizeHandles val="exact"/>
        </dgm:presLayoutVars>
      </dgm:prSet>
      <dgm:spPr/>
    </dgm:pt>
    <dgm:pt modelId="{779D6DE6-C3BE-4E37-BBE1-009FE1D6D2D4}" type="pres">
      <dgm:prSet presAssocID="{2AEB25FF-26A6-43E4-B7D3-54F966EC4D0E}" presName="Composite" presStyleCnt="0"/>
      <dgm:spPr/>
    </dgm:pt>
    <dgm:pt modelId="{80EBDCB7-F7A2-4A9C-BF9D-65E2FEEFD3E6}" type="pres">
      <dgm:prSet presAssocID="{2AEB25FF-26A6-43E4-B7D3-54F966EC4D0E}" presName="Picture" presStyleLbl="node1" presStyleIdx="0" presStyleCnt="3"/>
      <dgm:spPr>
        <a:xfrm>
          <a:off x="0" y="0"/>
          <a:ext cx="1556865" cy="1556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14423" b="9"/>
          <a:stretch/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Tax form wooden desk top view"/>
        </a:ext>
      </dgm:extLst>
    </dgm:pt>
    <dgm:pt modelId="{5A3A1712-72EF-4C5E-B50E-9ADDE91937D7}" type="pres">
      <dgm:prSet presAssocID="{2AEB25FF-26A6-43E4-B7D3-54F966EC4D0E}" presName="Subtitle" presStyleLbl="revTx" presStyleIdx="0" presStyleCnt="6">
        <dgm:presLayoutVars>
          <dgm:chMax val="0"/>
          <dgm:bulletEnabled/>
        </dgm:presLayoutVars>
      </dgm:prSet>
      <dgm:spPr/>
    </dgm:pt>
    <dgm:pt modelId="{651EE1EF-04D1-4710-9BEC-F455F5EFA2F8}" type="pres">
      <dgm:prSet presAssocID="{2AEB25FF-26A6-43E4-B7D3-54F966EC4D0E}" presName="Description" presStyleLbl="revTx" presStyleIdx="1" presStyleCnt="6">
        <dgm:presLayoutVars>
          <dgm:bulletEnabled/>
        </dgm:presLayoutVars>
      </dgm:prSet>
      <dgm:spPr/>
    </dgm:pt>
    <dgm:pt modelId="{259943CD-127E-4206-9CA2-E048077D1574}" type="pres">
      <dgm:prSet presAssocID="{E63EBB39-A75A-4BB9-9C98-25F278B0D67E}" presName="sibTrans" presStyleLbl="sibTrans2D1" presStyleIdx="0" presStyleCnt="0"/>
      <dgm:spPr/>
    </dgm:pt>
    <dgm:pt modelId="{35006806-2B4B-445E-86AC-6C69FB75E91C}" type="pres">
      <dgm:prSet presAssocID="{096D94BC-9481-4572-8BAA-48B4F0E18055}" presName="Composite" presStyleCnt="0"/>
      <dgm:spPr/>
    </dgm:pt>
    <dgm:pt modelId="{981D2853-3DC0-4E3E-A6D9-9E9D880DC880}" type="pres">
      <dgm:prSet presAssocID="{096D94BC-9481-4572-8BAA-48B4F0E18055}" presName="Picture" presStyleLbl="node1" presStyleIdx="1" presStyleCnt="3"/>
      <dgm:spPr>
        <a:xfrm>
          <a:off x="0" y="1681414"/>
          <a:ext cx="1556865" cy="15568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r="13750" b="1"/>
          <a:stretch/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Candid image of a male medical worker wearing scrubs in a home environment, performing a range of different activities."/>
        </a:ext>
      </dgm:extLst>
    </dgm:pt>
    <dgm:pt modelId="{1993DF63-B1BA-4E89-B5FE-5FE211B4EE63}" type="pres">
      <dgm:prSet presAssocID="{096D94BC-9481-4572-8BAA-48B4F0E18055}" presName="Subtitle" presStyleLbl="revTx" presStyleIdx="2" presStyleCnt="6">
        <dgm:presLayoutVars>
          <dgm:chMax val="0"/>
          <dgm:bulletEnabled/>
        </dgm:presLayoutVars>
      </dgm:prSet>
      <dgm:spPr/>
    </dgm:pt>
    <dgm:pt modelId="{ED5E0535-0FD6-4B41-8F26-2DC2761D7847}" type="pres">
      <dgm:prSet presAssocID="{096D94BC-9481-4572-8BAA-48B4F0E18055}" presName="Description" presStyleLbl="revTx" presStyleIdx="3" presStyleCnt="6">
        <dgm:presLayoutVars>
          <dgm:bulletEnabled/>
        </dgm:presLayoutVars>
      </dgm:prSet>
      <dgm:spPr/>
    </dgm:pt>
    <dgm:pt modelId="{CB3242D8-58B3-4FD2-B6D5-A9D31D4FE43E}" type="pres">
      <dgm:prSet presAssocID="{69E0074A-8F43-45AF-BD83-86D89735BFCB}" presName="sibTrans" presStyleLbl="sibTrans2D1" presStyleIdx="0" presStyleCnt="0"/>
      <dgm:spPr/>
    </dgm:pt>
    <dgm:pt modelId="{C70D8338-CB87-4CC9-A400-BEF10341A109}" type="pres">
      <dgm:prSet presAssocID="{2680D969-5E6A-4313-8267-E8CF4DFA670B}" presName="Composite" presStyleCnt="0"/>
      <dgm:spPr/>
    </dgm:pt>
    <dgm:pt modelId="{096B2B4F-48F0-49CB-B018-625A945375AC}" type="pres">
      <dgm:prSet presAssocID="{2680D969-5E6A-4313-8267-E8CF4DFA670B}" presName="Picture" presStyleLbl="node1" presStyleIdx="2" presStyleCnt="3"/>
      <dgm:spPr>
        <a:xfrm>
          <a:off x="0" y="3362828"/>
          <a:ext cx="1556865" cy="1556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01" b="2"/>
          <a:stretch/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Doctor holding a digital tablet with a case history form."/>
        </a:ext>
      </dgm:extLst>
    </dgm:pt>
    <dgm:pt modelId="{4F750462-114E-4C96-BB4D-5BDFDC0D37A4}" type="pres">
      <dgm:prSet presAssocID="{2680D969-5E6A-4313-8267-E8CF4DFA670B}" presName="Subtitle" presStyleLbl="revTx" presStyleIdx="4" presStyleCnt="6">
        <dgm:presLayoutVars>
          <dgm:chMax val="0"/>
          <dgm:bulletEnabled/>
        </dgm:presLayoutVars>
      </dgm:prSet>
      <dgm:spPr/>
    </dgm:pt>
    <dgm:pt modelId="{5B346ED4-F642-494E-866F-F210A35F4DB5}" type="pres">
      <dgm:prSet presAssocID="{2680D969-5E6A-4313-8267-E8CF4DFA670B}" presName="Description" presStyleLbl="revTx" presStyleIdx="5" presStyleCnt="6">
        <dgm:presLayoutVars>
          <dgm:bulletEnabled/>
        </dgm:presLayoutVars>
      </dgm:prSet>
      <dgm:spPr/>
    </dgm:pt>
  </dgm:ptLst>
  <dgm:cxnLst>
    <dgm:cxn modelId="{0B3A3502-0060-4274-9BD8-F1430F5F4FD4}" srcId="{096D94BC-9481-4572-8BAA-48B4F0E18055}" destId="{C3CA4E8F-051A-47E2-B995-CE688F2E57A0}" srcOrd="0" destOrd="0" parTransId="{6D6FE639-7FC1-4154-8F3D-0422EF0A5469}" sibTransId="{17D59249-2B98-48B7-AAC2-BB617186EC71}"/>
    <dgm:cxn modelId="{01C8E80E-4259-4DC1-B552-C0C206925959}" type="presOf" srcId="{892C9165-5746-446A-BDFE-4C4A6A2855A2}" destId="{651EE1EF-04D1-4710-9BEC-F455F5EFA2F8}" srcOrd="0" destOrd="0" presId="urn:microsoft.com/office/officeart/2024/3/layout/verticalVisualTextBlock1"/>
    <dgm:cxn modelId="{9538A70F-A214-4A09-B2DD-D5F00E1C8DCE}" type="presOf" srcId="{69E0074A-8F43-45AF-BD83-86D89735BFCB}" destId="{CB3242D8-58B3-4FD2-B6D5-A9D31D4FE43E}" srcOrd="0" destOrd="0" presId="urn:microsoft.com/office/officeart/2024/3/layout/verticalVisualTextBlock1"/>
    <dgm:cxn modelId="{C2E40012-9706-47E6-8AE1-6D917AF365A3}" srcId="{87DAE5F9-501B-4A42-84C7-D6F9183AF339}" destId="{2680D969-5E6A-4313-8267-E8CF4DFA670B}" srcOrd="2" destOrd="0" parTransId="{346DF527-BBAA-4B32-A52C-02969C7E12BC}" sibTransId="{5321A9DA-3C73-47B6-BBC7-D325E678ACBE}"/>
    <dgm:cxn modelId="{6ADFC016-D228-4131-9F6A-9A20E2FBA987}" type="presOf" srcId="{87DAE5F9-501B-4A42-84C7-D6F9183AF339}" destId="{66499E6B-7931-4A70-97ED-A273C1E464BF}" srcOrd="0" destOrd="0" presId="urn:microsoft.com/office/officeart/2024/3/layout/verticalVisualTextBlock1"/>
    <dgm:cxn modelId="{FEA5E71D-F097-4D4A-B304-893457550175}" type="presOf" srcId="{46365988-A31D-48F5-AB41-040EA4D527B1}" destId="{5B346ED4-F642-494E-866F-F210A35F4DB5}" srcOrd="0" destOrd="0" presId="urn:microsoft.com/office/officeart/2024/3/layout/verticalVisualTextBlock1"/>
    <dgm:cxn modelId="{2180BF28-5245-41D7-A0A2-3AEE9E0DABC4}" srcId="{2680D969-5E6A-4313-8267-E8CF4DFA670B}" destId="{46365988-A31D-48F5-AB41-040EA4D527B1}" srcOrd="0" destOrd="0" parTransId="{8A52D200-B264-45D5-86A5-EB3E02F14F2F}" sibTransId="{CC7DF457-04B3-4176-954A-D53F3B8A8472}"/>
    <dgm:cxn modelId="{6D8EC55B-5929-4DF6-8828-94FD57F4A8E7}" type="presOf" srcId="{C3CA4E8F-051A-47E2-B995-CE688F2E57A0}" destId="{ED5E0535-0FD6-4B41-8F26-2DC2761D7847}" srcOrd="0" destOrd="0" presId="urn:microsoft.com/office/officeart/2024/3/layout/verticalVisualTextBlock1"/>
    <dgm:cxn modelId="{F893804C-8735-4BA2-9AD3-B3EB276D2809}" srcId="{87DAE5F9-501B-4A42-84C7-D6F9183AF339}" destId="{2AEB25FF-26A6-43E4-B7D3-54F966EC4D0E}" srcOrd="0" destOrd="0" parTransId="{441E5B02-A25B-4582-91CC-C24B7AF4A090}" sibTransId="{E63EBB39-A75A-4BB9-9C98-25F278B0D67E}"/>
    <dgm:cxn modelId="{C47DC46C-CEFD-4039-BBB0-7271C0F4CE1A}" type="presOf" srcId="{2AEB25FF-26A6-43E4-B7D3-54F966EC4D0E}" destId="{5A3A1712-72EF-4C5E-B50E-9ADDE91937D7}" srcOrd="0" destOrd="0" presId="urn:microsoft.com/office/officeart/2024/3/layout/verticalVisualTextBlock1"/>
    <dgm:cxn modelId="{8ABE046E-906F-4902-AA77-4CA8D3C687AB}" type="presOf" srcId="{096D94BC-9481-4572-8BAA-48B4F0E18055}" destId="{1993DF63-B1BA-4E89-B5FE-5FE211B4EE63}" srcOrd="0" destOrd="0" presId="urn:microsoft.com/office/officeart/2024/3/layout/verticalVisualTextBlock1"/>
    <dgm:cxn modelId="{19AB6D4E-C8A7-41BB-B8F6-42720B4D9968}" srcId="{2AEB25FF-26A6-43E4-B7D3-54F966EC4D0E}" destId="{892C9165-5746-446A-BDFE-4C4A6A2855A2}" srcOrd="0" destOrd="0" parTransId="{F14CBA02-3ABF-4DB4-8225-F9148A9E09D0}" sibTransId="{8FF7ED0D-4F12-4005-999D-213E87A144CA}"/>
    <dgm:cxn modelId="{76855297-4F23-46EE-B60B-412A821455E7}" srcId="{87DAE5F9-501B-4A42-84C7-D6F9183AF339}" destId="{096D94BC-9481-4572-8BAA-48B4F0E18055}" srcOrd="1" destOrd="0" parTransId="{68C46C37-DB5A-4FF5-914A-B480BA44AFDB}" sibTransId="{69E0074A-8F43-45AF-BD83-86D89735BFCB}"/>
    <dgm:cxn modelId="{66655DAA-1341-447D-A7E2-8F3D3DA3AB43}" type="presOf" srcId="{E63EBB39-A75A-4BB9-9C98-25F278B0D67E}" destId="{259943CD-127E-4206-9CA2-E048077D1574}" srcOrd="0" destOrd="0" presId="urn:microsoft.com/office/officeart/2024/3/layout/verticalVisualTextBlock1"/>
    <dgm:cxn modelId="{4EAB42C7-1D09-4D9B-AFBF-76E8A9B89EA1}" type="presOf" srcId="{2680D969-5E6A-4313-8267-E8CF4DFA670B}" destId="{4F750462-114E-4C96-BB4D-5BDFDC0D37A4}" srcOrd="0" destOrd="0" presId="urn:microsoft.com/office/officeart/2024/3/layout/verticalVisualTextBlock1"/>
    <dgm:cxn modelId="{A2FD6742-0A7B-43A2-B942-786B751267F2}" type="presParOf" srcId="{66499E6B-7931-4A70-97ED-A273C1E464BF}" destId="{779D6DE6-C3BE-4E37-BBE1-009FE1D6D2D4}" srcOrd="0" destOrd="0" presId="urn:microsoft.com/office/officeart/2024/3/layout/verticalVisualTextBlock1"/>
    <dgm:cxn modelId="{09C563BD-9BB6-4198-8B19-137662C7B495}" type="presParOf" srcId="{779D6DE6-C3BE-4E37-BBE1-009FE1D6D2D4}" destId="{80EBDCB7-F7A2-4A9C-BF9D-65E2FEEFD3E6}" srcOrd="0" destOrd="0" presId="urn:microsoft.com/office/officeart/2024/3/layout/verticalVisualTextBlock1"/>
    <dgm:cxn modelId="{78EA7AFF-B5D6-492C-B2E3-F5DD42540282}" type="presParOf" srcId="{779D6DE6-C3BE-4E37-BBE1-009FE1D6D2D4}" destId="{5A3A1712-72EF-4C5E-B50E-9ADDE91937D7}" srcOrd="1" destOrd="0" presId="urn:microsoft.com/office/officeart/2024/3/layout/verticalVisualTextBlock1"/>
    <dgm:cxn modelId="{3E0FF918-899D-4DE6-B624-E177F4555739}" type="presParOf" srcId="{779D6DE6-C3BE-4E37-BBE1-009FE1D6D2D4}" destId="{651EE1EF-04D1-4710-9BEC-F455F5EFA2F8}" srcOrd="2" destOrd="0" presId="urn:microsoft.com/office/officeart/2024/3/layout/verticalVisualTextBlock1"/>
    <dgm:cxn modelId="{42112374-B9FA-4AE3-8F7A-1AB243370CB3}" type="presParOf" srcId="{66499E6B-7931-4A70-97ED-A273C1E464BF}" destId="{259943CD-127E-4206-9CA2-E048077D1574}" srcOrd="1" destOrd="0" presId="urn:microsoft.com/office/officeart/2024/3/layout/verticalVisualTextBlock1"/>
    <dgm:cxn modelId="{7F25EC5C-A7D8-41A7-B387-C954BF4FA2B2}" type="presParOf" srcId="{66499E6B-7931-4A70-97ED-A273C1E464BF}" destId="{35006806-2B4B-445E-86AC-6C69FB75E91C}" srcOrd="2" destOrd="0" presId="urn:microsoft.com/office/officeart/2024/3/layout/verticalVisualTextBlock1"/>
    <dgm:cxn modelId="{DCD90D73-2D90-45D8-A254-6A4B726C9AEF}" type="presParOf" srcId="{35006806-2B4B-445E-86AC-6C69FB75E91C}" destId="{981D2853-3DC0-4E3E-A6D9-9E9D880DC880}" srcOrd="0" destOrd="0" presId="urn:microsoft.com/office/officeart/2024/3/layout/verticalVisualTextBlock1"/>
    <dgm:cxn modelId="{D4461359-38D0-4F8A-A96F-A1FC4FE0756B}" type="presParOf" srcId="{35006806-2B4B-445E-86AC-6C69FB75E91C}" destId="{1993DF63-B1BA-4E89-B5FE-5FE211B4EE63}" srcOrd="1" destOrd="0" presId="urn:microsoft.com/office/officeart/2024/3/layout/verticalVisualTextBlock1"/>
    <dgm:cxn modelId="{B81CF0C0-624F-474E-93D2-0BDBFDF20983}" type="presParOf" srcId="{35006806-2B4B-445E-86AC-6C69FB75E91C}" destId="{ED5E0535-0FD6-4B41-8F26-2DC2761D7847}" srcOrd="2" destOrd="0" presId="urn:microsoft.com/office/officeart/2024/3/layout/verticalVisualTextBlock1"/>
    <dgm:cxn modelId="{E884E64E-70B3-4580-A465-7614D1208C1E}" type="presParOf" srcId="{66499E6B-7931-4A70-97ED-A273C1E464BF}" destId="{CB3242D8-58B3-4FD2-B6D5-A9D31D4FE43E}" srcOrd="3" destOrd="0" presId="urn:microsoft.com/office/officeart/2024/3/layout/verticalVisualTextBlock1"/>
    <dgm:cxn modelId="{77622D9D-0A30-4BEA-B21B-9975A392C083}" type="presParOf" srcId="{66499E6B-7931-4A70-97ED-A273C1E464BF}" destId="{C70D8338-CB87-4CC9-A400-BEF10341A109}" srcOrd="4" destOrd="0" presId="urn:microsoft.com/office/officeart/2024/3/layout/verticalVisualTextBlock1"/>
    <dgm:cxn modelId="{11304A08-11E8-480A-B0B2-61E76E16928D}" type="presParOf" srcId="{C70D8338-CB87-4CC9-A400-BEF10341A109}" destId="{096B2B4F-48F0-49CB-B018-625A945375AC}" srcOrd="0" destOrd="0" presId="urn:microsoft.com/office/officeart/2024/3/layout/verticalVisualTextBlock1"/>
    <dgm:cxn modelId="{4F833655-0EAA-48C1-8F81-FBF2DDF32B89}" type="presParOf" srcId="{C70D8338-CB87-4CC9-A400-BEF10341A109}" destId="{4F750462-114E-4C96-BB4D-5BDFDC0D37A4}" srcOrd="1" destOrd="0" presId="urn:microsoft.com/office/officeart/2024/3/layout/verticalVisualTextBlock1"/>
    <dgm:cxn modelId="{8DE443FC-4572-4216-9898-4A9E7858042C}" type="presParOf" srcId="{C70D8338-CB87-4CC9-A400-BEF10341A109}" destId="{5B346ED4-F642-494E-866F-F210A35F4DB5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BDCB7-F7A2-4A9C-BF9D-65E2FEEFD3E6}">
      <dsp:nvSpPr>
        <dsp:cNvPr id="0" name=""/>
        <dsp:cNvSpPr/>
      </dsp:nvSpPr>
      <dsp:spPr>
        <a:xfrm>
          <a:off x="0" y="0"/>
          <a:ext cx="1556865" cy="1556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14423" b="9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A1712-72EF-4C5E-B50E-9ADDE91937D7}">
      <dsp:nvSpPr>
        <dsp:cNvPr id="0" name=""/>
        <dsp:cNvSpPr/>
      </dsp:nvSpPr>
      <dsp:spPr>
        <a:xfrm>
          <a:off x="1736865" y="0"/>
          <a:ext cx="9586639" cy="38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Available Compliance Resources</a:t>
          </a:r>
        </a:p>
      </dsp:txBody>
      <dsp:txXfrm>
        <a:off x="1736865" y="0"/>
        <a:ext cx="9586639" cy="385622"/>
      </dsp:txXfrm>
    </dsp:sp>
    <dsp:sp modelId="{651EE1EF-04D1-4710-9BEC-F455F5EFA2F8}">
      <dsp:nvSpPr>
        <dsp:cNvPr id="0" name=""/>
        <dsp:cNvSpPr/>
      </dsp:nvSpPr>
      <dsp:spPr>
        <a:xfrm>
          <a:off x="1736865" y="385622"/>
          <a:ext cx="9586639" cy="117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MemorialCare offers referral templates, audit checklists, and regulatory guidelines to support provider compliance efforts.</a:t>
          </a:r>
        </a:p>
      </dsp:txBody>
      <dsp:txXfrm>
        <a:off x="1736865" y="385622"/>
        <a:ext cx="9586639" cy="1171243"/>
      </dsp:txXfrm>
    </dsp:sp>
    <dsp:sp modelId="{981D2853-3DC0-4E3E-A6D9-9E9D880DC880}">
      <dsp:nvSpPr>
        <dsp:cNvPr id="0" name=""/>
        <dsp:cNvSpPr/>
      </dsp:nvSpPr>
      <dsp:spPr>
        <a:xfrm>
          <a:off x="0" y="1681414"/>
          <a:ext cx="1556865" cy="15568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r="13750" b="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3DF63-B1BA-4E89-B5FE-5FE211B4EE63}">
      <dsp:nvSpPr>
        <dsp:cNvPr id="0" name=""/>
        <dsp:cNvSpPr/>
      </dsp:nvSpPr>
      <dsp:spPr>
        <a:xfrm>
          <a:off x="1736865" y="1681414"/>
          <a:ext cx="9586639" cy="38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Regular Review and Integration</a:t>
          </a:r>
        </a:p>
      </dsp:txBody>
      <dsp:txXfrm>
        <a:off x="1736865" y="1681414"/>
        <a:ext cx="9586639" cy="385622"/>
      </dsp:txXfrm>
    </dsp:sp>
    <dsp:sp modelId="{ED5E0535-0FD6-4B41-8F26-2DC2761D7847}">
      <dsp:nvSpPr>
        <dsp:cNvPr id="0" name=""/>
        <dsp:cNvSpPr/>
      </dsp:nvSpPr>
      <dsp:spPr>
        <a:xfrm>
          <a:off x="1736865" y="2067036"/>
          <a:ext cx="9586639" cy="117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Providers are encouraged to regularly review and integrate these resources into their daily workflows for consistent compliance.</a:t>
          </a:r>
        </a:p>
      </dsp:txBody>
      <dsp:txXfrm>
        <a:off x="1736865" y="2067036"/>
        <a:ext cx="9586639" cy="1171243"/>
      </dsp:txXfrm>
    </dsp:sp>
    <dsp:sp modelId="{096B2B4F-48F0-49CB-B018-625A945375AC}">
      <dsp:nvSpPr>
        <dsp:cNvPr id="0" name=""/>
        <dsp:cNvSpPr/>
      </dsp:nvSpPr>
      <dsp:spPr>
        <a:xfrm>
          <a:off x="0" y="3362828"/>
          <a:ext cx="1556865" cy="1556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01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50462-114E-4C96-BB4D-5BDFDC0D37A4}">
      <dsp:nvSpPr>
        <dsp:cNvPr id="0" name=""/>
        <dsp:cNvSpPr/>
      </dsp:nvSpPr>
      <dsp:spPr>
        <a:xfrm>
          <a:off x="1736865" y="3362828"/>
          <a:ext cx="9586639" cy="38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Attestation Requirement</a:t>
          </a:r>
        </a:p>
      </dsp:txBody>
      <dsp:txXfrm>
        <a:off x="1736865" y="3362828"/>
        <a:ext cx="9586639" cy="385622"/>
      </dsp:txXfrm>
    </dsp:sp>
    <dsp:sp modelId="{5B346ED4-F642-494E-866F-F210A35F4DB5}">
      <dsp:nvSpPr>
        <dsp:cNvPr id="0" name=""/>
        <dsp:cNvSpPr/>
      </dsp:nvSpPr>
      <dsp:spPr>
        <a:xfrm>
          <a:off x="1736865" y="3748451"/>
          <a:ext cx="9586639" cy="117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Nunito Sans"/>
              <a:ea typeface="+mn-ea"/>
              <a:cs typeface="+mn-cs"/>
            </a:rPr>
            <a:t>Training completion includes attestation to confirm understanding of referrals, audits, and compliance obligations for accountability.</a:t>
          </a:r>
        </a:p>
      </dsp:txBody>
      <dsp:txXfrm>
        <a:off x="1736865" y="3748451"/>
        <a:ext cx="9586639" cy="1171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E7278-6146-461B-BB93-8A2AE1FFA9D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F68E4-F0C4-4200-BE72-94576978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7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https://memorialcare-my.sharepoint.com/personal/sjenkins3_memorialcare_org/_layouts/15/Doc.aspx?sourcedoc=%7B96BC35C3-B017-496C-AD40-729FDB6DAD57%7D&amp;file=IHA%20Case%20File%20Content%20List%2006252025.docx&amp;action=default&amp;mobileredirect=true
Training Objectives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FF6EC-83DC-41F7-BFCE-7707C4B5319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48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9FB49-180F-7F4F-63D6-789DCB427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98E17-C525-8F9C-2372-C0F722959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CE60D-EEE1-E008-AFAB-FC877DC09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https://memorialcare-my.sharepoint.com/personal/sjenkins3_memorialcare_org/_layouts/15/Doc.aspx?sourcedoc=%7B96BC35C3-B017-496C-AD40-729FDB6DAD57%7D&amp;file=IHA%20Case%20File%20Content%20List%2006252025.docx&amp;action=default&amp;mobileredirect=true
Training Objectives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AA15C-20F9-AF34-5B11-956013770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FF6EC-83DC-41F7-BFCE-7707C4B5319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3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0050-B5C0-468D-F171-6BD2311F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A1291-45C5-301D-DE19-3A63ACC11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DE02A-210F-CAC3-DE80-5B70A4DB7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417AD-DBAD-4CE4-F9B5-F51C76C16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6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33F04-F5B1-F9B0-B583-ED409D9E7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15230-9F54-B016-8D3F-6B9B3C9AF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54913-50C5-3CA1-D1AE-08B2A362D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https://memorialcare-my.sharepoint.com/personal/sjenkins3_memorialcare_org/_layouts/15/Doc.aspx?sourcedoc=%7B96BC35C3-B017-496C-AD40-729FDB6DAD57%7D&amp;file=IHA%20Case%20File%20Content%20List%2006252025.docx&amp;action=default&amp;mobileredirect=true
Training Objectives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FF28F-4288-C1CE-85ED-54C5F719A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FF6EC-83DC-41F7-BFCE-7707C4B5319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91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E8DAB-7FE2-27AC-40B5-0FD6C51F1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28029-B71E-72D8-20F4-8817B0A8A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B72EF-F114-BAF0-1F2E-8167094A5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https://memorialcare-my.sharepoint.com/personal/sjenkins3_memorialcare_org/_layouts/15/Doc.aspx?sourcedoc=%7B96BC35C3-B017-496C-AD40-729FDB6DAD57%7D&amp;file=IHA%20Case%20File%20Content%20List%2006252025.docx&amp;action=default&amp;mobileredirect=true
Training Objectives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4BE20-C0B9-0AA8-9C9D-3C74BC1D0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FF6EC-83DC-41F7-BFCE-7707C4B5319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6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182FF-5BFA-4D8D-8638-D16F2946E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C0FC3-9C3D-4E9C-27AE-0E4F87BB8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0E2B1-CB98-079A-D4CE-BFBBEE61D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https://memorialcare-my.sharepoint.com/personal/sjenkins3_memorialcare_org/_layouts/15/Doc.aspx?sourcedoc=%7B96BC35C3-B017-496C-AD40-729FDB6DAD57%7D&amp;file=IHA%20Case%20File%20Content%20List%2006252025.docx&amp;action=default&amp;mobileredirect=true
Training Objectives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6DA0-EE10-815D-612B-00B131D24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FF6EC-83DC-41F7-BFCE-7707C4B5319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61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CF526D-4689-4589-AF81-5D8B91E1E328}"/>
              </a:ext>
            </a:extLst>
          </p:cNvPr>
          <p:cNvGrpSpPr/>
          <p:nvPr userDrawn="1"/>
        </p:nvGrpSpPr>
        <p:grpSpPr>
          <a:xfrm>
            <a:off x="0" y="949324"/>
            <a:ext cx="12192000" cy="5908676"/>
            <a:chOff x="0" y="474663"/>
            <a:chExt cx="12192000" cy="59086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D70966-D7E2-46BF-B932-9C5FACC4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25738"/>
              <a:ext cx="3586163" cy="3657600"/>
            </a:xfrm>
            <a:custGeom>
              <a:avLst/>
              <a:gdLst>
                <a:gd name="T0" fmla="*/ 0 w 753"/>
                <a:gd name="T1" fmla="*/ 0 h 767"/>
                <a:gd name="T2" fmla="*/ 686 w 753"/>
                <a:gd name="T3" fmla="*/ 118 h 767"/>
                <a:gd name="T4" fmla="*/ 753 w 753"/>
                <a:gd name="T5" fmla="*/ 197 h 767"/>
                <a:gd name="T6" fmla="*/ 753 w 753"/>
                <a:gd name="T7" fmla="*/ 767 h 767"/>
                <a:gd name="T8" fmla="*/ 0 w 753"/>
                <a:gd name="T9" fmla="*/ 767 h 767"/>
                <a:gd name="T10" fmla="*/ 0 w 753"/>
                <a:gd name="T11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3" h="767">
                  <a:moveTo>
                    <a:pt x="0" y="0"/>
                  </a:moveTo>
                  <a:cubicBezTo>
                    <a:pt x="686" y="118"/>
                    <a:pt x="686" y="118"/>
                    <a:pt x="686" y="118"/>
                  </a:cubicBezTo>
                  <a:cubicBezTo>
                    <a:pt x="725" y="125"/>
                    <a:pt x="753" y="158"/>
                    <a:pt x="753" y="197"/>
                  </a:cubicBezTo>
                  <a:cubicBezTo>
                    <a:pt x="753" y="767"/>
                    <a:pt x="753" y="767"/>
                    <a:pt x="753" y="767"/>
                  </a:cubicBezTo>
                  <a:cubicBezTo>
                    <a:pt x="0" y="767"/>
                    <a:pt x="0" y="767"/>
                    <a:pt x="0" y="7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1C61648-B394-425C-8CAF-0543BEA8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474663"/>
              <a:ext cx="9134475" cy="5908675"/>
            </a:xfrm>
            <a:custGeom>
              <a:avLst/>
              <a:gdLst>
                <a:gd name="T0" fmla="*/ 1918 w 1918"/>
                <a:gd name="T1" fmla="*/ 0 h 1239"/>
                <a:gd name="T2" fmla="*/ 66 w 1918"/>
                <a:gd name="T3" fmla="*/ 326 h 1239"/>
                <a:gd name="T4" fmla="*/ 0 w 1918"/>
                <a:gd name="T5" fmla="*/ 405 h 1239"/>
                <a:gd name="T6" fmla="*/ 0 w 1918"/>
                <a:gd name="T7" fmla="*/ 1239 h 1239"/>
                <a:gd name="T8" fmla="*/ 1918 w 1918"/>
                <a:gd name="T9" fmla="*/ 1239 h 1239"/>
                <a:gd name="T10" fmla="*/ 1918 w 1918"/>
                <a:gd name="T11" fmla="*/ 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8" h="1239">
                  <a:moveTo>
                    <a:pt x="1918" y="0"/>
                  </a:moveTo>
                  <a:cubicBezTo>
                    <a:pt x="66" y="326"/>
                    <a:pt x="66" y="326"/>
                    <a:pt x="66" y="326"/>
                  </a:cubicBezTo>
                  <a:cubicBezTo>
                    <a:pt x="28" y="333"/>
                    <a:pt x="0" y="366"/>
                    <a:pt x="0" y="405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1918" y="1239"/>
                    <a:pt x="1918" y="1239"/>
                    <a:pt x="1918" y="1239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rgbClr val="47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64B454B-B0FC-4CE6-A136-D9BE483C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3254376"/>
              <a:ext cx="528638" cy="3128963"/>
            </a:xfrm>
            <a:custGeom>
              <a:avLst/>
              <a:gdLst>
                <a:gd name="T0" fmla="*/ 44 w 111"/>
                <a:gd name="T1" fmla="*/ 7 h 656"/>
                <a:gd name="T2" fmla="*/ 0 w 111"/>
                <a:gd name="T3" fmla="*/ 0 h 656"/>
                <a:gd name="T4" fmla="*/ 0 w 111"/>
                <a:gd name="T5" fmla="*/ 656 h 656"/>
                <a:gd name="T6" fmla="*/ 111 w 111"/>
                <a:gd name="T7" fmla="*/ 656 h 656"/>
                <a:gd name="T8" fmla="*/ 111 w 111"/>
                <a:gd name="T9" fmla="*/ 86 h 656"/>
                <a:gd name="T10" fmla="*/ 44 w 111"/>
                <a:gd name="T11" fmla="*/ 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656">
                  <a:moveTo>
                    <a:pt x="44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111" y="656"/>
                    <a:pt x="111" y="656"/>
                    <a:pt x="111" y="65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47"/>
                    <a:pt x="83" y="14"/>
                    <a:pt x="44" y="7"/>
                  </a:cubicBez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74" y="2824223"/>
            <a:ext cx="5534025" cy="280187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05300" y="5626100"/>
            <a:ext cx="3587751" cy="83603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1508127"/>
            <a:ext cx="9367837" cy="411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83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218238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75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2"/>
          </p:nvPr>
        </p:nvSpPr>
        <p:spPr>
          <a:xfrm>
            <a:off x="449263" y="320675"/>
            <a:ext cx="11301412" cy="530542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731407"/>
            <a:ext cx="6480450" cy="3038878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15" y="5264528"/>
            <a:ext cx="6577526" cy="1001354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F3D2-CADD-A94F-6739-CCCDA6C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80" y="6426091"/>
            <a:ext cx="4357544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41E-3AF5-9564-CE04-E4B8645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2188" y="6426091"/>
            <a:ext cx="1431447" cy="365125"/>
          </a:xfrm>
        </p:spPr>
        <p:txBody>
          <a:bodyPr/>
          <a:lstStyle/>
          <a:p>
            <a:fld id="{395357C0-6E0D-46EB-9F8F-43803F348F24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72A7-7F28-0EB0-D243-BCC6917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685" y="6426091"/>
            <a:ext cx="603114" cy="365125"/>
          </a:xfrm>
        </p:spPr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1999" cy="68580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22CE8C-DC47-AF8A-A37E-C04D364B8D63}"/>
              </a:ext>
            </a:extLst>
          </p:cNvPr>
          <p:cNvCxnSpPr>
            <a:cxnSpLocks/>
          </p:cNvCxnSpPr>
          <p:nvPr/>
        </p:nvCxnSpPr>
        <p:spPr>
          <a:xfrm>
            <a:off x="533400" y="6324773"/>
            <a:ext cx="648045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5A6ADE-4FF0-6E84-4D25-A3E7A481303D}"/>
              </a:ext>
            </a:extLst>
          </p:cNvPr>
          <p:cNvCxnSpPr>
            <a:cxnSpLocks/>
          </p:cNvCxnSpPr>
          <p:nvPr/>
        </p:nvCxnSpPr>
        <p:spPr>
          <a:xfrm>
            <a:off x="533400" y="5184424"/>
            <a:ext cx="646050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306735-74E7-C788-FB5F-7BC551ED5CDD}"/>
              </a:ext>
            </a:extLst>
          </p:cNvPr>
          <p:cNvCxnSpPr>
            <a:cxnSpLocks/>
          </p:cNvCxnSpPr>
          <p:nvPr/>
        </p:nvCxnSpPr>
        <p:spPr>
          <a:xfrm>
            <a:off x="533400" y="512722"/>
            <a:ext cx="6456409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94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79" y="332308"/>
            <a:ext cx="11253667" cy="9099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488931"/>
            <a:ext cx="11253668" cy="4700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9C35-F31B-4EAB-A4E6-687A63844314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30352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0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AFFBF3-C898-85FC-D25A-592E29515C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0023 w 12192000"/>
              <a:gd name="connsiteY0" fmla="*/ 505353 h 6858000"/>
              <a:gd name="connsiteX1" fmla="*/ 510023 w 12192000"/>
              <a:gd name="connsiteY1" fmla="*/ 6352647 h 6858000"/>
              <a:gd name="connsiteX2" fmla="*/ 5415398 w 12192000"/>
              <a:gd name="connsiteY2" fmla="*/ 6352647 h 6858000"/>
              <a:gd name="connsiteX3" fmla="*/ 5415398 w 12192000"/>
              <a:gd name="connsiteY3" fmla="*/ 50535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10023" y="505353"/>
                </a:moveTo>
                <a:lnTo>
                  <a:pt x="510023" y="6352647"/>
                </a:lnTo>
                <a:lnTo>
                  <a:pt x="5415398" y="6352647"/>
                </a:lnTo>
                <a:lnTo>
                  <a:pt x="5415398" y="50535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  <a:effectLst>
            <a:innerShdw blurRad="215900" dist="25400" dir="13500000">
              <a:prstClr val="black">
                <a:alpha val="15000"/>
              </a:prstClr>
            </a:inn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97" y="1136691"/>
            <a:ext cx="4135970" cy="30388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093" y="5282217"/>
            <a:ext cx="4136599" cy="94714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F3D2-CADD-A94F-6739-CCCDA6C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36" y="6426091"/>
            <a:ext cx="3877552" cy="365125"/>
          </a:xfrm>
        </p:spPr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41E-3AF5-9564-CE04-E4B8645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AD51419-3F0D-4A1E-BC8B-A018756B4625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72A7-7F28-0EB0-D243-BCC6917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0C4FA-D5DF-A52F-5EBC-E1A231F643A5}"/>
              </a:ext>
            </a:extLst>
          </p:cNvPr>
          <p:cNvCxnSpPr>
            <a:cxnSpLocks/>
          </p:cNvCxnSpPr>
          <p:nvPr/>
        </p:nvCxnSpPr>
        <p:spPr>
          <a:xfrm>
            <a:off x="944438" y="5162641"/>
            <a:ext cx="403082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BEF2C1-7030-5074-0586-5EBAF7D59A33}"/>
              </a:ext>
            </a:extLst>
          </p:cNvPr>
          <p:cNvCxnSpPr>
            <a:cxnSpLocks/>
          </p:cNvCxnSpPr>
          <p:nvPr/>
        </p:nvCxnSpPr>
        <p:spPr>
          <a:xfrm>
            <a:off x="944438" y="904533"/>
            <a:ext cx="403697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77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F847F0-1D67-5F49-6571-5F248F11275B}"/>
              </a:ext>
            </a:extLst>
          </p:cNvPr>
          <p:cNvCxnSpPr>
            <a:cxnSpLocks/>
          </p:cNvCxnSpPr>
          <p:nvPr/>
        </p:nvCxnSpPr>
        <p:spPr>
          <a:xfrm>
            <a:off x="8173214" y="530425"/>
            <a:ext cx="3485386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0C4FA-D5DF-A52F-5EBC-E1A231F643A5}"/>
              </a:ext>
            </a:extLst>
          </p:cNvPr>
          <p:cNvCxnSpPr>
            <a:cxnSpLocks/>
          </p:cNvCxnSpPr>
          <p:nvPr/>
        </p:nvCxnSpPr>
        <p:spPr>
          <a:xfrm>
            <a:off x="8173214" y="5498461"/>
            <a:ext cx="348538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968" y="768351"/>
            <a:ext cx="3685656" cy="2843527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605681" cy="68580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978" y="5681133"/>
            <a:ext cx="3655646" cy="66419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571521-DF5C-DF9C-1A62-5F1513FC61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3978" y="6426091"/>
            <a:ext cx="2295058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135B836-FBFB-89F8-B972-11036B55F5C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98013" y="6426091"/>
            <a:ext cx="875825" cy="365125"/>
          </a:xfrm>
        </p:spPr>
        <p:txBody>
          <a:bodyPr/>
          <a:lstStyle/>
          <a:p>
            <a:fld id="{DB416C6F-BD23-48A3-9D04-6B6FEC3702B5}" type="datetime1">
              <a:rPr lang="en-US" smtClean="0"/>
              <a:t>12/9/2025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0AD8387-A9F9-E9E2-1138-08C0AA4957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2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1" y="5056743"/>
            <a:ext cx="11339400" cy="96690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93091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902" y="5979576"/>
            <a:ext cx="11339400" cy="36512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56503-7989-932D-DE04-B424AC0B9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E99C9-C336-E83E-56A6-D68659547C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35F28A-0986-4E7B-B35D-341D39FBD191}" type="datetime1">
              <a:rPr lang="en-US" smtClean="0"/>
              <a:t>12/9/2025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7A77FC-B384-BD30-0961-237F594F20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2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4" y="1030288"/>
            <a:ext cx="5603875" cy="5827712"/>
          </a:xfrm>
          <a:custGeom>
            <a:avLst/>
            <a:gdLst>
              <a:gd name="connsiteX0" fmla="*/ 0 w 5588000"/>
              <a:gd name="connsiteY0" fmla="*/ 0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0 w 5588000"/>
              <a:gd name="connsiteY4" fmla="*/ 0 h 5827712"/>
              <a:gd name="connsiteX0" fmla="*/ 6647 w 5594647"/>
              <a:gd name="connsiteY0" fmla="*/ 0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6647 w 5594647"/>
              <a:gd name="connsiteY5" fmla="*/ 0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82369 w 6077016"/>
              <a:gd name="connsiteY5" fmla="*/ 1217256 h 5827712"/>
              <a:gd name="connsiteX6" fmla="*/ 762482 w 6077016"/>
              <a:gd name="connsiteY6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82369 w 6077016"/>
              <a:gd name="connsiteY5" fmla="*/ 1429908 h 5827712"/>
              <a:gd name="connsiteX6" fmla="*/ 762482 w 6077016"/>
              <a:gd name="connsiteY6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93001 w 6077016"/>
              <a:gd name="connsiteY5" fmla="*/ 1254471 h 5827712"/>
              <a:gd name="connsiteX6" fmla="*/ 762482 w 6077016"/>
              <a:gd name="connsiteY6" fmla="*/ 931492 h 5827712"/>
              <a:gd name="connsiteX0" fmla="*/ 696338 w 6010872"/>
              <a:gd name="connsiteY0" fmla="*/ 931492 h 5827712"/>
              <a:gd name="connsiteX1" fmla="*/ 6010872 w 6010872"/>
              <a:gd name="connsiteY1" fmla="*/ 0 h 5827712"/>
              <a:gd name="connsiteX2" fmla="*/ 6010872 w 6010872"/>
              <a:gd name="connsiteY2" fmla="*/ 5827712 h 5827712"/>
              <a:gd name="connsiteX3" fmla="*/ 422872 w 6010872"/>
              <a:gd name="connsiteY3" fmla="*/ 5827712 h 5827712"/>
              <a:gd name="connsiteX4" fmla="*/ 426857 w 6010872"/>
              <a:gd name="connsiteY4" fmla="*/ 1254471 h 5827712"/>
              <a:gd name="connsiteX5" fmla="*/ 696338 w 6010872"/>
              <a:gd name="connsiteY5" fmla="*/ 931492 h 5827712"/>
              <a:gd name="connsiteX0" fmla="*/ 273466 w 5588000"/>
              <a:gd name="connsiteY0" fmla="*/ 931492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3985 w 5588000"/>
              <a:gd name="connsiteY4" fmla="*/ 1254471 h 5827712"/>
              <a:gd name="connsiteX5" fmla="*/ 273466 w 5588000"/>
              <a:gd name="connsiteY5" fmla="*/ 931492 h 5827712"/>
              <a:gd name="connsiteX0" fmla="*/ 273466 w 5588000"/>
              <a:gd name="connsiteY0" fmla="*/ 931492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3985 w 5588000"/>
              <a:gd name="connsiteY4" fmla="*/ 1254471 h 5827712"/>
              <a:gd name="connsiteX5" fmla="*/ 273466 w 5588000"/>
              <a:gd name="connsiteY5" fmla="*/ 931492 h 58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0" h="5827712">
                <a:moveTo>
                  <a:pt x="273466" y="931492"/>
                </a:moveTo>
                <a:lnTo>
                  <a:pt x="5588000" y="0"/>
                </a:lnTo>
                <a:lnTo>
                  <a:pt x="5588000" y="5827712"/>
                </a:lnTo>
                <a:lnTo>
                  <a:pt x="0" y="5827712"/>
                </a:lnTo>
                <a:cubicBezTo>
                  <a:pt x="1328" y="4303298"/>
                  <a:pt x="2657" y="2778885"/>
                  <a:pt x="3985" y="1254471"/>
                </a:cubicBezTo>
                <a:cubicBezTo>
                  <a:pt x="14747" y="1250371"/>
                  <a:pt x="-10365" y="1022938"/>
                  <a:pt x="273466" y="93149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06427"/>
            <a:ext cx="7113181" cy="50610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48056" tIns="1371600" rIns="1188720" bIns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9263" y="5626099"/>
            <a:ext cx="5532437" cy="877863"/>
          </a:xfrm>
          <a:prstGeom prst="rect">
            <a:avLst/>
          </a:prstGeom>
        </p:spPr>
        <p:txBody>
          <a:bodyPr lIns="0" tIns="0" rIns="0" anchor="b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2pPr>
            <a:lvl3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3pPr>
            <a:lvl4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4pPr>
            <a:lvl5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5pPr>
            <a:lvl6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6pPr>
            <a:lvl7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7pPr>
            <a:lvl8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8pPr>
            <a:lvl9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38" y="398050"/>
            <a:ext cx="9635668" cy="36713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322" y="5669280"/>
            <a:ext cx="9620300" cy="75680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6BE-81E0-4285-A95D-6934CDF6209E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EBC7DB-A84C-6AE6-0446-4E466A133069}"/>
              </a:ext>
            </a:extLst>
          </p:cNvPr>
          <p:cNvCxnSpPr>
            <a:cxnSpLocks/>
          </p:cNvCxnSpPr>
          <p:nvPr/>
        </p:nvCxnSpPr>
        <p:spPr>
          <a:xfrm>
            <a:off x="530352" y="5498461"/>
            <a:ext cx="1112444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59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5750"/>
            <a:ext cx="9635668" cy="34551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28" y="5271844"/>
            <a:ext cx="9613065" cy="10013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4E07-DAE2-4D6D-BDD9-1CE7637F446D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DCB79-1025-8102-1BC6-378AB173CBFF}"/>
              </a:ext>
            </a:extLst>
          </p:cNvPr>
          <p:cNvCxnSpPr>
            <a:cxnSpLocks/>
          </p:cNvCxnSpPr>
          <p:nvPr/>
        </p:nvCxnSpPr>
        <p:spPr>
          <a:xfrm>
            <a:off x="533400" y="5184424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F23CAD-F5FD-3FB3-B413-1F54592B07E7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0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5750"/>
            <a:ext cx="9635668" cy="352833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857" y="5184425"/>
            <a:ext cx="10575756" cy="115322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1D259D-9AB9-44BA-8FCD-FE201F91B5A0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7982C-A325-8307-2486-3AD646261E04}"/>
              </a:ext>
            </a:extLst>
          </p:cNvPr>
          <p:cNvCxnSpPr>
            <a:cxnSpLocks/>
          </p:cNvCxnSpPr>
          <p:nvPr/>
        </p:nvCxnSpPr>
        <p:spPr>
          <a:xfrm>
            <a:off x="533400" y="533538"/>
            <a:ext cx="11127005" cy="0"/>
          </a:xfrm>
          <a:prstGeom prst="line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02859D-9F11-5594-CFD3-C5FDE18CACB3}"/>
              </a:ext>
            </a:extLst>
          </p:cNvPr>
          <p:cNvCxnSpPr>
            <a:cxnSpLocks/>
          </p:cNvCxnSpPr>
          <p:nvPr/>
        </p:nvCxnSpPr>
        <p:spPr>
          <a:xfrm>
            <a:off x="533400" y="5169248"/>
            <a:ext cx="1112700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0AD802-2887-3310-1453-789DB76F58DF}"/>
              </a:ext>
            </a:extLst>
          </p:cNvPr>
          <p:cNvCxnSpPr>
            <a:cxnSpLocks/>
          </p:cNvCxnSpPr>
          <p:nvPr/>
        </p:nvCxnSpPr>
        <p:spPr>
          <a:xfrm>
            <a:off x="533400" y="6330811"/>
            <a:ext cx="1111994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EB0658-C877-4D58-A83B-07BEE0E4C7B4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D05DD5-DCB7-49C7-5E41-2DBD8B73D6D2}"/>
              </a:ext>
            </a:extLst>
          </p:cNvPr>
          <p:cNvCxnSpPr>
            <a:cxnSpLocks/>
          </p:cNvCxnSpPr>
          <p:nvPr/>
        </p:nvCxnSpPr>
        <p:spPr>
          <a:xfrm>
            <a:off x="530646" y="531958"/>
            <a:ext cx="1112795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DA663-314D-CA26-DF41-CB3FDC0733F0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32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2851"/>
            <a:ext cx="7525512" cy="1882595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856" y="2502245"/>
            <a:ext cx="7492991" cy="3669956"/>
          </a:xfrm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56F1-F5E2-4ED8-9ED2-B4DCC32FE4B1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2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1519"/>
            <a:ext cx="6516938" cy="2091068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526" y="2897442"/>
            <a:ext cx="6482747" cy="327983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36" y="6426091"/>
            <a:ext cx="4303014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6416667"/>
            <a:ext cx="1420310" cy="365125"/>
          </a:xfrm>
        </p:spPr>
        <p:txBody>
          <a:bodyPr/>
          <a:lstStyle/>
          <a:p>
            <a:fld id="{87333073-65C1-4CC7-BBE7-8F5A3AFB183B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160" y="6416667"/>
            <a:ext cx="603114" cy="365125"/>
          </a:xfrm>
        </p:spPr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BFCD9F4-28CD-7877-8D0E-B6685E2A12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9999" y="0"/>
            <a:ext cx="4571999" cy="68579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481B7-DF51-286F-B976-0777FDDAC524}"/>
              </a:ext>
            </a:extLst>
          </p:cNvPr>
          <p:cNvCxnSpPr>
            <a:cxnSpLocks/>
          </p:cNvCxnSpPr>
          <p:nvPr/>
        </p:nvCxnSpPr>
        <p:spPr>
          <a:xfrm>
            <a:off x="530352" y="2670800"/>
            <a:ext cx="6402856" cy="0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3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380188"/>
            <a:ext cx="4688732" cy="2313195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6BFF2B7-0DC8-E068-0F08-D1CF291F8E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041367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8800" y="3363190"/>
            <a:ext cx="6029721" cy="2759316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102-C255-4B2E-9A7E-2603C5FAD6D4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981961-B802-677C-4957-E24CA14D5E6D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96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B931-214A-9578-5A7A-FDEB9ADB5080}"/>
              </a:ext>
            </a:extLst>
          </p:cNvPr>
          <p:cNvCxnSpPr>
            <a:cxnSpLocks/>
          </p:cNvCxnSpPr>
          <p:nvPr/>
        </p:nvCxnSpPr>
        <p:spPr>
          <a:xfrm>
            <a:off x="3751277" y="2791386"/>
            <a:ext cx="468944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862" y="1429789"/>
            <a:ext cx="5090277" cy="11967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80" y="2999629"/>
            <a:ext cx="4838241" cy="219582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7D6-92E1-4CDF-BD2F-79F298197135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89" y="1673352"/>
            <a:ext cx="3360352" cy="23243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80" y="1673352"/>
            <a:ext cx="5785132" cy="2918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E3B3-6EA8-4914-BDAC-89234BD2AD09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45987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8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0" y="1399734"/>
            <a:ext cx="4136461" cy="291875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80" y="1398419"/>
            <a:ext cx="625002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48EB-6AF5-4207-A153-D1AA963F0AC1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2906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9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anoramic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054225"/>
            <a:ext cx="12192000" cy="480377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b" anchorCtr="0"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" y="0"/>
            <a:ext cx="12207240" cy="34381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6217920" tIns="1097280" rIns="448056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694944"/>
            <a:ext cx="3334120" cy="273405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694943"/>
            <a:ext cx="7439421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6614-595C-443F-AE20-86D2AC6A0013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67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53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435785"/>
            <a:ext cx="4268573" cy="291875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52" y="743106"/>
            <a:ext cx="6277070" cy="5312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8A85-8FD1-45F0-99DE-E338DC5235BC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F873DB-8FEF-C24C-ECA0-EABFFF560476}"/>
              </a:ext>
            </a:extLst>
          </p:cNvPr>
          <p:cNvCxnSpPr>
            <a:cxnSpLocks/>
          </p:cNvCxnSpPr>
          <p:nvPr/>
        </p:nvCxnSpPr>
        <p:spPr>
          <a:xfrm>
            <a:off x="5486400" y="528489"/>
            <a:ext cx="6172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278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0" y="433576"/>
            <a:ext cx="3263496" cy="2821439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946" y="694944"/>
            <a:ext cx="7358769" cy="5486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EB38-22AD-484B-BEB1-12B18D8CEE64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E8417-C758-AC09-72D4-D07CE8D5D1EB}"/>
              </a:ext>
            </a:extLst>
          </p:cNvPr>
          <p:cNvCxnSpPr>
            <a:cxnSpLocks/>
          </p:cNvCxnSpPr>
          <p:nvPr/>
        </p:nvCxnSpPr>
        <p:spPr>
          <a:xfrm>
            <a:off x="4347151" y="528489"/>
            <a:ext cx="7326605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1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867" y="691867"/>
            <a:ext cx="5664732" cy="1212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8FD2E6A-E1F7-36FC-E50F-AD4CE7691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1" y="533400"/>
            <a:ext cx="4953000" cy="5811928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865" y="2007652"/>
            <a:ext cx="5664732" cy="4315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2DDA-91DD-4B15-B0D6-0E3634C6CC2A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6058518" y="530352"/>
            <a:ext cx="56000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11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2" y="691868"/>
            <a:ext cx="5593338" cy="11573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28" y="2010699"/>
            <a:ext cx="5577972" cy="4334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8FD2E6A-E1F7-36FC-E50F-AD4CE7691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3200" y="533400"/>
            <a:ext cx="5105400" cy="57912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7B5-5BBE-40BC-B471-E2BA9D71AA0E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18028" y="530352"/>
            <a:ext cx="549487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8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971" y="691866"/>
            <a:ext cx="6680630" cy="1217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BA63699-2EA2-4B8B-E296-BEF593741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400"/>
            <a:ext cx="3886200" cy="5811924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971" y="2010699"/>
            <a:ext cx="6680630" cy="4313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7E7C-B760-45A7-AB98-EEAB39EBFFA9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4984096" y="533400"/>
            <a:ext cx="668063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57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9" y="691867"/>
            <a:ext cx="6664559" cy="1217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17" y="2010699"/>
            <a:ext cx="6661902" cy="4330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BA63699-2EA2-4B8B-E296-BEF593741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533400"/>
            <a:ext cx="4038600" cy="57912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0" y="6426091"/>
            <a:ext cx="3553839" cy="365125"/>
          </a:xfrm>
        </p:spPr>
        <p:txBody>
          <a:bodyPr/>
          <a:lstStyle/>
          <a:p>
            <a:fld id="{C4680711-5BFA-4199-BAD0-B0C15B04A070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F4131-F439-B360-2C50-DC4ED02C5AF2}"/>
              </a:ext>
            </a:extLst>
          </p:cNvPr>
          <p:cNvCxnSpPr>
            <a:cxnSpLocks/>
          </p:cNvCxnSpPr>
          <p:nvPr/>
        </p:nvCxnSpPr>
        <p:spPr>
          <a:xfrm>
            <a:off x="516418" y="530352"/>
            <a:ext cx="65677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07F9F-79B5-ED92-41CC-A1D1A8D03E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6029286" cy="579120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497" y="2211184"/>
            <a:ext cx="4660247" cy="4113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332B-92F1-4946-B218-9926114AAEA1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7095744" y="530921"/>
            <a:ext cx="456285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6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76" y="691868"/>
            <a:ext cx="4577602" cy="1439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6" y="2211185"/>
            <a:ext cx="4577602" cy="3954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07F9F-79B5-ED92-41CC-A1D1A8D03E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6400" y="533399"/>
            <a:ext cx="6172200" cy="579120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0AA-266B-4EED-8F37-1EEA7BB36798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16418" y="530352"/>
            <a:ext cx="44365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7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814" y="512011"/>
            <a:ext cx="3628786" cy="125992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7086600" cy="57911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65" y="2170611"/>
            <a:ext cx="3628786" cy="41623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29813" y="6426091"/>
            <a:ext cx="3144025" cy="365125"/>
          </a:xfrm>
        </p:spPr>
        <p:txBody>
          <a:bodyPr/>
          <a:lstStyle/>
          <a:p>
            <a:fld id="{A2E4BA8A-8D99-4942-A6AE-3429BB81C9B0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8153400" y="1892587"/>
            <a:ext cx="350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2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6545" cy="188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554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555" y="512011"/>
            <a:ext cx="6792069" cy="125992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3886200" cy="5791201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4137143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555" y="2148840"/>
            <a:ext cx="6792069" cy="4162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B90-98AD-44EA-88CB-87E0482D47C5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4953000" y="1892587"/>
            <a:ext cx="67056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41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35" y="691867"/>
            <a:ext cx="3052570" cy="2011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BC46AA6-BED0-04C6-38E0-12160144CC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533400"/>
            <a:ext cx="7667626" cy="5788757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935" y="2889848"/>
            <a:ext cx="3052570" cy="343475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6323EE-3C7E-2716-8BD0-C89545F04F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01E841F-9F6D-0E74-84D5-4BA2AF78F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72E3CE-9562-4779-875D-570AC5656D0F}" type="datetime1">
              <a:rPr lang="en-US" smtClean="0"/>
              <a:t>12/9/2025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CE2DCFD-EFAB-71DF-776D-014822C0AB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FBB608-C785-A34D-1B6D-96361A676495}"/>
              </a:ext>
            </a:extLst>
          </p:cNvPr>
          <p:cNvCxnSpPr>
            <a:cxnSpLocks/>
          </p:cNvCxnSpPr>
          <p:nvPr/>
        </p:nvCxnSpPr>
        <p:spPr>
          <a:xfrm>
            <a:off x="8727541" y="533400"/>
            <a:ext cx="293106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91866"/>
            <a:ext cx="3448141" cy="2247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9600" y="530353"/>
            <a:ext cx="7239000" cy="401911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470" y="4735286"/>
            <a:ext cx="7239000" cy="142487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8B86-78FA-4747-9401-2399B1893341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C081E-1CAD-8E64-5453-4CC21A0A90FD}"/>
              </a:ext>
            </a:extLst>
          </p:cNvPr>
          <p:cNvCxnSpPr>
            <a:cxnSpLocks/>
          </p:cNvCxnSpPr>
          <p:nvPr/>
        </p:nvCxnSpPr>
        <p:spPr>
          <a:xfrm>
            <a:off x="530274" y="530352"/>
            <a:ext cx="3354124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400" y="6326367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3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6" y="691866"/>
            <a:ext cx="3540062" cy="2247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9600" y="533400"/>
            <a:ext cx="7239000" cy="315745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933645"/>
            <a:ext cx="7261323" cy="238211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C63D-CDB3-4317-A945-BF72F7BF98EB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C081E-1CAD-8E64-5453-4CC21A0A90FD}"/>
              </a:ext>
            </a:extLst>
          </p:cNvPr>
          <p:cNvCxnSpPr>
            <a:cxnSpLocks/>
          </p:cNvCxnSpPr>
          <p:nvPr/>
        </p:nvCxnSpPr>
        <p:spPr>
          <a:xfrm>
            <a:off x="533400" y="530352"/>
            <a:ext cx="33528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400" y="6324542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4D8D45-8224-ED36-94DF-FAE863F412D1}"/>
              </a:ext>
            </a:extLst>
          </p:cNvPr>
          <p:cNvCxnSpPr>
            <a:cxnSpLocks/>
          </p:cNvCxnSpPr>
          <p:nvPr/>
        </p:nvCxnSpPr>
        <p:spPr>
          <a:xfrm>
            <a:off x="5013762" y="1892587"/>
            <a:ext cx="654409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6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99" y="4829695"/>
            <a:ext cx="4289051" cy="1413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400"/>
            <a:ext cx="11125200" cy="4013885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8000" sy="98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428905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79" y="4829695"/>
            <a:ext cx="6554822" cy="15295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FEA0-B839-4598-B2DD-445068A8396C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1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910560"/>
            <a:ext cx="3472256" cy="20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533400"/>
            <a:ext cx="11125201" cy="310908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8000" sy="98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912655"/>
            <a:ext cx="7239000" cy="24073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4032-45C2-4C36-A7D1-3A3BD65AF0CF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700185"/>
            <a:ext cx="3473587" cy="1815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1" y="702280"/>
            <a:ext cx="7239000" cy="22409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3205927"/>
            <a:ext cx="11125200" cy="311867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7000" sy="97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178-055F-49DC-969F-AB374B7A5758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9BF7A8-7F92-8C69-89EE-92496D80C1C2}"/>
              </a:ext>
            </a:extLst>
          </p:cNvPr>
          <p:cNvCxnSpPr>
            <a:cxnSpLocks/>
          </p:cNvCxnSpPr>
          <p:nvPr/>
        </p:nvCxnSpPr>
        <p:spPr>
          <a:xfrm>
            <a:off x="533400" y="5334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760"/>
            <a:ext cx="11243982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0352" y="1720219"/>
            <a:ext cx="6022848" cy="460438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260" y="1623629"/>
            <a:ext cx="4557340" cy="4706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AA5E08-9FB8-6BC2-0794-A92E1336B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819C0A-5C58-B9A1-EDD9-43A971A8DE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436D6D-18C4-497A-81D8-87B6E0BF7395}" type="datetime1">
              <a:rPr lang="en-US" smtClean="0"/>
              <a:t>12/9/2025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8A4CD6-C6D7-317B-80FA-CA83089B05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530352" y="1353312"/>
            <a:ext cx="11141874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79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5" y="691867"/>
            <a:ext cx="4067721" cy="1559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2521819"/>
            <a:ext cx="3886200" cy="380278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685" y="694944"/>
            <a:ext cx="6705600" cy="5629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3984743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585B-D50B-46C7-90D5-F8C248FB96B3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95957"/>
            <a:ext cx="4000501" cy="18895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1891"/>
            <a:ext cx="3886202" cy="3603594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1" y="694944"/>
            <a:ext cx="6705599" cy="5506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354F31B-6E0C-9ACF-A3B4-2BE5DD2D21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4992A1-A620-24C8-73C6-0C53DD6F38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9687D-6191-4AD9-82A2-1B737232915B}" type="datetime1">
              <a:rPr lang="en-US" smtClean="0"/>
              <a:t>12/9/2025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384E85-ACDE-270D-7478-1B88F47F14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4953001" y="531891"/>
            <a:ext cx="670559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399" y="6324600"/>
            <a:ext cx="1112520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94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8714" y="2054225"/>
            <a:ext cx="5541962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00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89" y="5074607"/>
            <a:ext cx="11166223" cy="1068234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419" y="495833"/>
            <a:ext cx="11159163" cy="42459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0" cap="none" baseline="0">
                <a:solidFill>
                  <a:schemeClr val="accent1"/>
                </a:solidFill>
                <a:latin typeface="+mj-lt"/>
              </a:defRPr>
            </a:lvl1pPr>
            <a:lvl2pPr marL="228600" indent="0" algn="ctr">
              <a:lnSpc>
                <a:spcPct val="110000"/>
              </a:lnSpc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2pPr>
            <a:lvl3pPr marL="457200" indent="0" algn="ctr">
              <a:lnSpc>
                <a:spcPct val="110000"/>
              </a:lnSpc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685800" indent="0" algn="ctr">
              <a:lnSpc>
                <a:spcPct val="110000"/>
              </a:lnSpc>
              <a:buNone/>
              <a:defRPr sz="1800" cap="none" baseline="0">
                <a:solidFill>
                  <a:schemeClr val="tx1"/>
                </a:solidFill>
                <a:latin typeface="+mj-lt"/>
              </a:defRPr>
            </a:lvl4pPr>
            <a:lvl5pPr marL="914400" indent="0" algn="ctr">
              <a:lnSpc>
                <a:spcPct val="110000"/>
              </a:lnSpc>
              <a:buNone/>
              <a:defRPr sz="1600" cap="none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DD3D14-222C-BA8A-E4C0-8637820CBA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FEF00E3-D3E5-F5AF-F035-66A1547A06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2E741A-92DD-45DF-8212-2D8EB227508B}" type="datetime1">
              <a:rPr lang="en-US" smtClean="0"/>
              <a:t>12/9/2025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22D35-3F63-3753-6F10-57879AFE3C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98540-FFAB-625C-C2E6-DC04B074A2C4}"/>
              </a:ext>
            </a:extLst>
          </p:cNvPr>
          <p:cNvCxnSpPr>
            <a:cxnSpLocks/>
          </p:cNvCxnSpPr>
          <p:nvPr/>
        </p:nvCxnSpPr>
        <p:spPr>
          <a:xfrm>
            <a:off x="530352" y="4839664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9B0A1-4C47-68AF-0383-4819E2242D4E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0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89" y="5074607"/>
            <a:ext cx="11166223" cy="1068234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419" y="684675"/>
            <a:ext cx="11159163" cy="422967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0" cap="none" baseline="0">
                <a:solidFill>
                  <a:schemeClr val="tx1"/>
                </a:solidFill>
                <a:latin typeface="+mj-lt"/>
              </a:defRPr>
            </a:lvl1pPr>
            <a:lvl2pPr marL="228600" indent="0" algn="ctr">
              <a:lnSpc>
                <a:spcPct val="110000"/>
              </a:lnSpc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2pPr>
            <a:lvl3pPr marL="457200" indent="0" algn="ctr">
              <a:lnSpc>
                <a:spcPct val="110000"/>
              </a:lnSpc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685800" indent="0" algn="ctr">
              <a:lnSpc>
                <a:spcPct val="110000"/>
              </a:lnSpc>
              <a:buNone/>
              <a:defRPr sz="1800" cap="none" baseline="0">
                <a:solidFill>
                  <a:schemeClr val="tx1"/>
                </a:solidFill>
                <a:latin typeface="+mj-lt"/>
              </a:defRPr>
            </a:lvl4pPr>
            <a:lvl5pPr marL="914400" indent="0" algn="ctr">
              <a:lnSpc>
                <a:spcPct val="110000"/>
              </a:lnSpc>
              <a:buNone/>
              <a:defRPr sz="1600" cap="none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B8847-6473-457E-E96C-6389E70595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97385FA-3FF0-FCCA-55E3-8E053BA2CA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3F8E84-C221-42E2-A88F-FC6CBC7F05E7}" type="datetime1">
              <a:rPr lang="en-US" smtClean="0"/>
              <a:t>12/9/2025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2B5E7B-6D54-E7B9-4307-C655E0BCAB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98540-FFAB-625C-C2E6-DC04B074A2C4}"/>
              </a:ext>
            </a:extLst>
          </p:cNvPr>
          <p:cNvCxnSpPr>
            <a:cxnSpLocks/>
          </p:cNvCxnSpPr>
          <p:nvPr/>
        </p:nvCxnSpPr>
        <p:spPr>
          <a:xfrm>
            <a:off x="530352" y="4839664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9B0A1-4C47-68AF-0383-4819E2242D4E}"/>
              </a:ext>
            </a:extLst>
          </p:cNvPr>
          <p:cNvCxnSpPr>
            <a:cxnSpLocks/>
          </p:cNvCxnSpPr>
          <p:nvPr/>
        </p:nvCxnSpPr>
        <p:spPr>
          <a:xfrm>
            <a:off x="530352" y="6328597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0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1577" y="1673353"/>
            <a:ext cx="3287023" cy="35108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10000"/>
              </a:lnSpc>
              <a:defRPr lang="en-US" sz="2800" cap="none" baseline="0" dirty="0"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59" y="1328272"/>
            <a:ext cx="7445950" cy="416965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23700" cap="none" baseline="0">
                <a:solidFill>
                  <a:schemeClr val="accent1"/>
                </a:solidFill>
                <a:latin typeface="+mj-lt"/>
              </a:defRPr>
            </a:lvl1pPr>
            <a:lvl2pPr marL="228600" indent="0" algn="l">
              <a:lnSpc>
                <a:spcPct val="110000"/>
              </a:lnSpc>
              <a:buNone/>
              <a:defRPr sz="2400" cap="none" baseline="0">
                <a:solidFill>
                  <a:schemeClr val="bg1"/>
                </a:solidFill>
              </a:defRPr>
            </a:lvl2pPr>
            <a:lvl3pPr marL="457200" indent="0" algn="l">
              <a:lnSpc>
                <a:spcPct val="110000"/>
              </a:lnSpc>
              <a:buNone/>
              <a:defRPr sz="2000" cap="none" baseline="0">
                <a:solidFill>
                  <a:schemeClr val="bg1"/>
                </a:solidFill>
              </a:defRPr>
            </a:lvl3pPr>
            <a:lvl4pPr marL="685800" indent="0" algn="l">
              <a:lnSpc>
                <a:spcPct val="110000"/>
              </a:lnSpc>
              <a:buNone/>
              <a:defRPr sz="1800" cap="none" baseline="0">
                <a:solidFill>
                  <a:schemeClr val="bg1"/>
                </a:solidFill>
              </a:defRPr>
            </a:lvl4pPr>
            <a:lvl5pPr marL="914400" indent="0" algn="l">
              <a:lnSpc>
                <a:spcPct val="110000"/>
              </a:lnSpc>
              <a:buNone/>
              <a:defRPr sz="16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6459C9-E9DA-926C-F0C0-5EEDE69607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D02E87-8057-8AC7-6F57-2066BA1BC9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DFD6AF-0F92-4F71-9576-F6847C4CFE31}" type="datetime1">
              <a:rPr lang="en-US" smtClean="0"/>
              <a:t>12/9/2025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EFA3D8-21DC-0E04-B4E7-4C502496DF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6DA2D-1FAE-447C-839B-22F6F0CB343E}"/>
              </a:ext>
            </a:extLst>
          </p:cNvPr>
          <p:cNvCxnSpPr>
            <a:cxnSpLocks/>
          </p:cNvCxnSpPr>
          <p:nvPr/>
        </p:nvCxnSpPr>
        <p:spPr>
          <a:xfrm>
            <a:off x="516418" y="1198471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FD6543-37F0-7721-32E4-3B3C905CC66D}"/>
              </a:ext>
            </a:extLst>
          </p:cNvPr>
          <p:cNvCxnSpPr>
            <a:cxnSpLocks/>
          </p:cNvCxnSpPr>
          <p:nvPr/>
        </p:nvCxnSpPr>
        <p:spPr>
          <a:xfrm>
            <a:off x="530352" y="5638290"/>
            <a:ext cx="1114924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3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722376"/>
            <a:ext cx="10762488" cy="54589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7200" cap="all" baseline="0" dirty="0">
                <a:latin typeface="+mj-lt"/>
              </a:defRPr>
            </a:lvl1pPr>
            <a:lvl2pPr marL="457200" indent="0">
              <a:lnSpc>
                <a:spcPct val="90000"/>
              </a:lnSpc>
              <a:buNone/>
              <a:defRPr lang="en-US" sz="6600" cap="all" baseline="0" dirty="0">
                <a:latin typeface="+mj-lt"/>
              </a:defRPr>
            </a:lvl2pPr>
            <a:lvl3pPr marL="9144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3pPr>
            <a:lvl4pPr marL="13716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4pPr>
            <a:lvl5pPr marL="18288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B05AAB-D167-637A-451A-510AF3173A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8B3CFC-5715-1685-A039-A3162E1A6D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8211E3-7798-4C1B-A8B7-1D4CC8744C3E}" type="datetime1">
              <a:rPr lang="en-US" smtClean="0"/>
              <a:t>12/9/2025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256ABD-1750-68C8-B3DD-DDDA3342C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0A4E9-267E-8FCC-AB27-70F0E33E2D79}"/>
              </a:ext>
            </a:extLst>
          </p:cNvPr>
          <p:cNvCxnSpPr>
            <a:cxnSpLocks/>
          </p:cNvCxnSpPr>
          <p:nvPr/>
        </p:nvCxnSpPr>
        <p:spPr>
          <a:xfrm>
            <a:off x="530352" y="533400"/>
            <a:ext cx="111282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1B5A9-A34C-A393-09C0-174C561F5FBF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282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7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0415" y="717754"/>
            <a:ext cx="10758791" cy="545815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7200" b="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90000"/>
              </a:lnSpc>
              <a:spcBef>
                <a:spcPts val="1000"/>
              </a:spcBef>
              <a:buNone/>
              <a:defRPr lang="en-US" sz="6600" b="0" cap="all" baseline="0" dirty="0">
                <a:solidFill>
                  <a:schemeClr val="accent1"/>
                </a:solidFill>
                <a:latin typeface="+mj-lt"/>
              </a:defRPr>
            </a:lvl2pPr>
            <a:lvl3pPr marL="9144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3pPr>
            <a:lvl4pPr marL="13716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4pPr>
            <a:lvl5pPr marL="18288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5pPr>
          </a:lstStyle>
          <a:p>
            <a:pPr marL="228600" lvl="0" indent="-2286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FA-A3A2-4EEE-AC52-74345FF796E0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21C58F-32A5-353B-47A2-C43DAAB8F254}"/>
              </a:ext>
            </a:extLst>
          </p:cNvPr>
          <p:cNvCxnSpPr>
            <a:cxnSpLocks/>
          </p:cNvCxnSpPr>
          <p:nvPr/>
        </p:nvCxnSpPr>
        <p:spPr>
          <a:xfrm>
            <a:off x="530352" y="530352"/>
            <a:ext cx="1112824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1B5A9-A34C-A393-09C0-174C561F5FBF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2824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64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50490" y="1828806"/>
            <a:ext cx="9291020" cy="31325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5400" b="0">
                <a:solidFill>
                  <a:schemeClr val="accent1"/>
                </a:solidFill>
              </a:defRPr>
            </a:lvl1pPr>
            <a:lvl2pPr marL="228600" indent="0" algn="ctr">
              <a:lnSpc>
                <a:spcPct val="100000"/>
              </a:lnSpc>
              <a:buNone/>
              <a:defRPr sz="4800" b="0">
                <a:solidFill>
                  <a:schemeClr val="accent1"/>
                </a:solidFill>
              </a:defRPr>
            </a:lvl2pPr>
            <a:lvl3pPr marL="457200" indent="0" algn="ctr">
              <a:lnSpc>
                <a:spcPct val="100000"/>
              </a:lnSpc>
              <a:buNone/>
              <a:defRPr sz="4400" b="0">
                <a:solidFill>
                  <a:schemeClr val="accent1"/>
                </a:solidFill>
              </a:defRPr>
            </a:lvl3pPr>
            <a:lvl4pPr marL="685800" indent="0" algn="ctr">
              <a:lnSpc>
                <a:spcPct val="100000"/>
              </a:lnSpc>
              <a:buNone/>
              <a:defRPr sz="4000" b="0">
                <a:solidFill>
                  <a:schemeClr val="accent1"/>
                </a:solidFill>
              </a:defRPr>
            </a:lvl4pPr>
            <a:lvl5pPr marL="914400" indent="0" algn="ctr">
              <a:lnSpc>
                <a:spcPct val="100000"/>
              </a:lnSpc>
              <a:buNone/>
              <a:defRPr sz="3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27F-4DA4-4250-AB3F-755F95A702F0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661B65-925C-C474-4671-6B5CBEB80093}"/>
              </a:ext>
            </a:extLst>
          </p:cNvPr>
          <p:cNvCxnSpPr>
            <a:cxnSpLocks/>
          </p:cNvCxnSpPr>
          <p:nvPr/>
        </p:nvCxnSpPr>
        <p:spPr>
          <a:xfrm>
            <a:off x="1405629" y="1164266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AEB70E-85D7-3389-E0B5-B0953E3D035D}"/>
              </a:ext>
            </a:extLst>
          </p:cNvPr>
          <p:cNvCxnSpPr>
            <a:cxnSpLocks/>
          </p:cNvCxnSpPr>
          <p:nvPr/>
        </p:nvCxnSpPr>
        <p:spPr>
          <a:xfrm>
            <a:off x="1399690" y="5693732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930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764" y="5486400"/>
            <a:ext cx="9472473" cy="939691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00000"/>
              </a:lnSpc>
              <a:defRPr sz="1800" cap="all" baseline="0"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9761" y="667511"/>
            <a:ext cx="9413534" cy="401099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0" cap="none" spc="50" baseline="0">
                <a:solidFill>
                  <a:schemeClr val="accent1"/>
                </a:solidFill>
                <a:latin typeface="+mn-lt"/>
              </a:defRPr>
            </a:lvl1pPr>
            <a:lvl2pPr marL="228600" indent="0" algn="ctr">
              <a:lnSpc>
                <a:spcPct val="100000"/>
              </a:lnSpc>
              <a:buNone/>
              <a:defRPr sz="4000" b="0" cap="none" spc="50" baseline="0">
                <a:solidFill>
                  <a:schemeClr val="accent1"/>
                </a:solidFill>
                <a:latin typeface="+mn-lt"/>
              </a:defRPr>
            </a:lvl2pPr>
            <a:lvl3pPr marL="457200" indent="0" algn="ctr">
              <a:lnSpc>
                <a:spcPct val="100000"/>
              </a:lnSpc>
              <a:buNone/>
              <a:defRPr sz="3600" b="0" cap="none" spc="50" baseline="0">
                <a:solidFill>
                  <a:schemeClr val="accent1"/>
                </a:solidFill>
                <a:latin typeface="+mn-lt"/>
              </a:defRPr>
            </a:lvl3pPr>
            <a:lvl4pPr marL="685800" indent="0" algn="ctr">
              <a:lnSpc>
                <a:spcPct val="100000"/>
              </a:lnSpc>
              <a:buNone/>
              <a:defRPr sz="3200" b="0" cap="none" spc="50" baseline="0">
                <a:solidFill>
                  <a:schemeClr val="accent1"/>
                </a:solidFill>
                <a:latin typeface="+mn-lt"/>
              </a:defRPr>
            </a:lvl4pPr>
            <a:lvl5pPr marL="914400" indent="0" algn="ctr">
              <a:lnSpc>
                <a:spcPct val="100000"/>
              </a:lnSpc>
              <a:buNone/>
              <a:defRPr sz="2800" b="0" cap="none" spc="50" baseline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922A5-1A25-C2CB-DB6C-A2CCA7E6E6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AB04756-BB80-4C64-D871-0ADC3A7778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1718C3-C21D-4CB2-9429-434651DA51E0}" type="datetime1">
              <a:rPr lang="en-US" smtClean="0"/>
              <a:t>12/9/2025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F70E65-4C3D-A600-1367-6FBA2FDDE5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95B307-0002-4F55-5801-73F564B37804}"/>
              </a:ext>
            </a:extLst>
          </p:cNvPr>
          <p:cNvCxnSpPr>
            <a:cxnSpLocks/>
          </p:cNvCxnSpPr>
          <p:nvPr/>
        </p:nvCxnSpPr>
        <p:spPr>
          <a:xfrm>
            <a:off x="1399690" y="5178692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16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22793"/>
            <a:ext cx="8849802" cy="76332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defRPr sz="2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047" y="364321"/>
            <a:ext cx="8983395" cy="4379976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buNone/>
              <a:defRPr sz="5400" b="0" cap="none" spc="50" baseline="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600" b="0" cap="all" spc="50" baseline="0">
                <a:solidFill>
                  <a:schemeClr val="tx1"/>
                </a:solidFill>
                <a:latin typeface="+mj-lt"/>
              </a:defRPr>
            </a:lvl2pPr>
            <a:lvl3pPr marL="457200" indent="0">
              <a:buNone/>
              <a:defRPr sz="1400" b="0" cap="all" spc="50" baseline="0">
                <a:solidFill>
                  <a:schemeClr val="tx1"/>
                </a:solidFill>
                <a:latin typeface="+mj-lt"/>
              </a:defRPr>
            </a:lvl3pPr>
            <a:lvl4pPr marL="685800" indent="0">
              <a:buNone/>
              <a:defRPr sz="1200" b="0" cap="all" spc="50" baseline="0">
                <a:solidFill>
                  <a:schemeClr val="tx1"/>
                </a:solidFill>
                <a:latin typeface="+mj-lt"/>
              </a:defRPr>
            </a:lvl4pPr>
            <a:lvl5pPr marL="914400" indent="0">
              <a:buNone/>
              <a:defRPr sz="1100" b="0" cap="all" spc="5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573913-DF3D-A336-7766-2F2A4077FA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574524-6D35-F65F-291D-C661BC2839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484BAB-BC70-496F-BE5F-77C3800258C1}" type="datetime1">
              <a:rPr lang="en-US" smtClean="0"/>
              <a:t>12/9/2025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1DEE08-81D7-3436-67E0-35E415975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234A2-3E92-F2E2-45A7-60E39396715E}"/>
              </a:ext>
            </a:extLst>
          </p:cNvPr>
          <p:cNvCxnSpPr>
            <a:cxnSpLocks/>
          </p:cNvCxnSpPr>
          <p:nvPr/>
        </p:nvCxnSpPr>
        <p:spPr>
          <a:xfrm>
            <a:off x="530352" y="5184424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2847D-BCD1-DEA8-DC65-258A4946768E}"/>
              </a:ext>
            </a:extLst>
          </p:cNvPr>
          <p:cNvCxnSpPr>
            <a:cxnSpLocks/>
          </p:cNvCxnSpPr>
          <p:nvPr/>
        </p:nvCxnSpPr>
        <p:spPr>
          <a:xfrm>
            <a:off x="530352" y="6326367"/>
            <a:ext cx="1115568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3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302" y="5345083"/>
            <a:ext cx="10243537" cy="847899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10000"/>
              </a:lnSpc>
              <a:defRPr sz="180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0303" y="951364"/>
            <a:ext cx="10243536" cy="37943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 cap="all" spc="50" baseline="0">
                <a:solidFill>
                  <a:schemeClr val="tx1"/>
                </a:solidFill>
                <a:latin typeface="+mj-lt"/>
              </a:defRPr>
            </a:lvl1pPr>
            <a:lvl2pPr marL="2286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2pPr>
            <a:lvl3pPr marL="4572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3pPr>
            <a:lvl4pPr marL="6858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4pPr>
            <a:lvl5pPr marL="9144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940F-B015-464A-92BD-FC8709C093C5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050A9D-B7C5-F464-79AD-0740B311B072}"/>
              </a:ext>
            </a:extLst>
          </p:cNvPr>
          <p:cNvCxnSpPr>
            <a:cxnSpLocks/>
          </p:cNvCxnSpPr>
          <p:nvPr/>
        </p:nvCxnSpPr>
        <p:spPr>
          <a:xfrm>
            <a:off x="524909" y="533400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234A2-3E92-F2E2-45A7-60E39396715E}"/>
              </a:ext>
            </a:extLst>
          </p:cNvPr>
          <p:cNvCxnSpPr>
            <a:cxnSpLocks/>
          </p:cNvCxnSpPr>
          <p:nvPr/>
        </p:nvCxnSpPr>
        <p:spPr>
          <a:xfrm>
            <a:off x="516418" y="5184424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BEE7C-4A94-0B15-16EB-46B45E9C057E}"/>
              </a:ext>
            </a:extLst>
          </p:cNvPr>
          <p:cNvCxnSpPr>
            <a:cxnSpLocks/>
          </p:cNvCxnSpPr>
          <p:nvPr/>
        </p:nvCxnSpPr>
        <p:spPr>
          <a:xfrm>
            <a:off x="507928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1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4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764" y="5430743"/>
            <a:ext cx="9472473" cy="704081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00000"/>
              </a:lnSpc>
              <a:defRPr sz="18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9761" y="1081377"/>
            <a:ext cx="9413534" cy="35971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0" cap="none" spc="50" baseline="0">
                <a:solidFill>
                  <a:schemeClr val="tx1"/>
                </a:solidFill>
                <a:latin typeface="+mn-lt"/>
              </a:defRPr>
            </a:lvl1pPr>
            <a:lvl2pPr marL="228600" indent="0" algn="ctr">
              <a:lnSpc>
                <a:spcPct val="100000"/>
              </a:lnSpc>
              <a:buNone/>
              <a:defRPr sz="4000" b="0" cap="none" spc="50" baseline="0">
                <a:solidFill>
                  <a:schemeClr val="accent1"/>
                </a:solidFill>
                <a:latin typeface="+mn-lt"/>
              </a:defRPr>
            </a:lvl2pPr>
            <a:lvl3pPr marL="457200" indent="0" algn="ctr">
              <a:lnSpc>
                <a:spcPct val="100000"/>
              </a:lnSpc>
              <a:buNone/>
              <a:defRPr sz="3600" b="0" cap="none" spc="50" baseline="0">
                <a:solidFill>
                  <a:schemeClr val="accent1"/>
                </a:solidFill>
                <a:latin typeface="+mn-lt"/>
              </a:defRPr>
            </a:lvl3pPr>
            <a:lvl4pPr marL="685800" indent="0" algn="ctr">
              <a:lnSpc>
                <a:spcPct val="100000"/>
              </a:lnSpc>
              <a:buNone/>
              <a:defRPr sz="3200" b="0" cap="none" spc="50" baseline="0">
                <a:solidFill>
                  <a:schemeClr val="accent1"/>
                </a:solidFill>
                <a:latin typeface="+mn-lt"/>
              </a:defRPr>
            </a:lvl4pPr>
            <a:lvl5pPr marL="914400" indent="0" algn="ctr">
              <a:lnSpc>
                <a:spcPct val="100000"/>
              </a:lnSpc>
              <a:buNone/>
              <a:defRPr sz="2800" b="0" cap="none" spc="50" baseline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6C2023-0583-4B96-882C-68D22DCD46B6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D77A43-F5D0-235F-35F0-CBDFCF048764}"/>
              </a:ext>
            </a:extLst>
          </p:cNvPr>
          <p:cNvCxnSpPr>
            <a:cxnSpLocks/>
          </p:cNvCxnSpPr>
          <p:nvPr/>
        </p:nvCxnSpPr>
        <p:spPr>
          <a:xfrm>
            <a:off x="530352" y="530352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77989-BB5F-9AF1-A65F-3B2D0FDB6368}"/>
              </a:ext>
            </a:extLst>
          </p:cNvPr>
          <p:cNvCxnSpPr>
            <a:cxnSpLocks/>
          </p:cNvCxnSpPr>
          <p:nvPr/>
        </p:nvCxnSpPr>
        <p:spPr>
          <a:xfrm>
            <a:off x="530352" y="5180630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6E7AB-929A-6900-35D9-F1C66399874C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57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08713" y="2054225"/>
            <a:ext cx="554196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2196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958D-8125-1BDA-53C9-9E2D3388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760"/>
            <a:ext cx="11239498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8DBCC-227D-BB0A-7CD5-02D66CF187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100" y="1714500"/>
            <a:ext cx="530542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7E01-A7E6-1882-4E9B-8EABAF71F9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45936" y="1719072"/>
            <a:ext cx="5321808" cy="4390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94A4A-89C4-68BF-6701-5C47F940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908BC-F48B-81E4-8D93-7DB9E37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A9F1-814E-44B0-83E3-9DA02F3C243F}" type="datetime1">
              <a:rPr lang="en-US" smtClean="0"/>
              <a:t>12/9/2025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93A54-CB38-BEAF-260B-84EDDF3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608C5-C55C-14AC-C8E9-7F0530018CE5}"/>
              </a:ext>
            </a:extLst>
          </p:cNvPr>
          <p:cNvCxnSpPr>
            <a:cxnSpLocks/>
          </p:cNvCxnSpPr>
          <p:nvPr/>
        </p:nvCxnSpPr>
        <p:spPr>
          <a:xfrm>
            <a:off x="533400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1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958D-8125-1BDA-53C9-9E2D3388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365760"/>
            <a:ext cx="11256264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FF10-A82A-AAEB-4B8C-921F3BA20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048" y="1490472"/>
            <a:ext cx="5321808" cy="6429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FD932-A581-1A49-7FAF-0FED2E2BC1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100" y="2212975"/>
            <a:ext cx="5303838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27A15-4AB2-F230-22C7-0605AFD7D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1490472"/>
            <a:ext cx="5321808" cy="6429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54404BD-8F2F-278E-C00B-3F1B1DE8CF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45238" y="2212975"/>
            <a:ext cx="5321808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94A4A-89C4-68BF-6701-5C47F940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908BC-F48B-81E4-8D93-7DB9E37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5078-AEDD-4B5A-AC6A-C8F87F9646E7}" type="datetime1">
              <a:rPr lang="en-US" smtClean="0"/>
              <a:t>12/9/2025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93A54-CB38-BEAF-260B-84EDDF3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608C5-C55C-14AC-C8E9-7F0530018CE5}"/>
              </a:ext>
            </a:extLst>
          </p:cNvPr>
          <p:cNvCxnSpPr>
            <a:cxnSpLocks/>
          </p:cNvCxnSpPr>
          <p:nvPr/>
        </p:nvCxnSpPr>
        <p:spPr>
          <a:xfrm>
            <a:off x="530352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14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695F-5E74-A380-8592-35FB6FC7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149D-58D4-7497-818C-CF30244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2567-C532-BD45-FA85-03DBE3B3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758D-8EE6-4CC5-A170-BE9501D7BCFF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0E491-56EB-F527-8A63-FBEEE619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4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9D82C-4607-0C9D-F241-D35DBEF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CFCC5-7F8E-F549-57BA-7303E9F1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484E-FEE6-4572-A5E5-40AFA2254CF8}" type="datetime1">
              <a:rPr lang="en-US" smtClean="0"/>
              <a:t>12/9/2025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BEB6A-C028-DA7D-C516-2F1316F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BEA7-A772-B39C-F049-D8BA2D3F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36" y="694943"/>
            <a:ext cx="3915473" cy="132588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693C4-36AD-07F9-763E-EE5FC9DFB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072" y="2057400"/>
            <a:ext cx="3932237" cy="4176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4614-4148-D757-88D0-D93E5E1E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4943"/>
            <a:ext cx="6483096" cy="55393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ADC46-B01E-DA2E-F24C-C48F5253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A6063-F591-A804-79FE-A80AD399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C195-9048-4969-9920-6939BE28AE8D}" type="datetime1">
              <a:rPr lang="en-US" smtClean="0"/>
              <a:t>12/9/2025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FF439-6DA2-A61B-C94C-BEDC2411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8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FA5E-0A3D-E6AD-3C21-DC40BCDE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694944"/>
            <a:ext cx="3526816" cy="17118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A8418-7980-9A18-053B-82E4F16EB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389" y="2508261"/>
            <a:ext cx="3520528" cy="372794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F9F06-BE63-8EE7-74C5-6D0E3F9B75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19600" y="533400"/>
            <a:ext cx="7239000" cy="57911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485A3-3BFA-4B57-F6E5-5F41542B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C9F0-6744-73C8-54FC-5C12BA7B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6180-3A1B-4424-AB9F-671C4EBC0A2E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B9F6-C801-466A-4C39-23DCB1CD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4215D5-0C4C-2E49-3A06-C65652576A64}"/>
              </a:ext>
            </a:extLst>
          </p:cNvPr>
          <p:cNvCxnSpPr>
            <a:cxnSpLocks/>
          </p:cNvCxnSpPr>
          <p:nvPr/>
        </p:nvCxnSpPr>
        <p:spPr>
          <a:xfrm>
            <a:off x="533400" y="533400"/>
            <a:ext cx="35037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08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541942"/>
            <a:ext cx="11256264" cy="2225185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099" y="3423301"/>
            <a:ext cx="11239499" cy="290129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lang="en-US" dirty="0"/>
            </a:lvl2pPr>
            <a:lvl3pPr marL="914400" indent="0">
              <a:buNone/>
              <a:defRPr lang="en-US" dirty="0"/>
            </a:lvl3pPr>
            <a:lvl4pPr marL="1371600" indent="0">
              <a:buNone/>
              <a:defRPr lang="en-US" dirty="0"/>
            </a:lvl4pPr>
            <a:lvl5pPr marL="18288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2330-A382-475A-8519-6A39191EC88E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55B63-1406-DAD2-DBAB-BD87EA2FB540}"/>
              </a:ext>
            </a:extLst>
          </p:cNvPr>
          <p:cNvCxnSpPr>
            <a:cxnSpLocks/>
          </p:cNvCxnSpPr>
          <p:nvPr/>
        </p:nvCxnSpPr>
        <p:spPr>
          <a:xfrm>
            <a:off x="533400" y="2978854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641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836238"/>
            <a:ext cx="11256264" cy="2512732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099" y="4834052"/>
            <a:ext cx="11239499" cy="140547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2000" dirty="0"/>
            </a:lvl1pPr>
            <a:lvl2pPr marL="457200" indent="0">
              <a:buNone/>
              <a:defRPr lang="en-US" sz="1800" dirty="0"/>
            </a:lvl2pPr>
            <a:lvl3pPr marL="914400" indent="0">
              <a:buNone/>
              <a:defRPr lang="en-US" sz="1600" dirty="0"/>
            </a:lvl3pPr>
            <a:lvl4pPr marL="1371600" indent="0">
              <a:buNone/>
              <a:defRPr lang="en-US" sz="1400" dirty="0"/>
            </a:lvl4pPr>
            <a:lvl5pPr marL="18288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DC0D-99C6-4F09-90C7-C0EC6E2F0A06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99B98-11E6-7DB0-F79E-50A541026355}"/>
              </a:ext>
            </a:extLst>
          </p:cNvPr>
          <p:cNvCxnSpPr>
            <a:cxnSpLocks/>
          </p:cNvCxnSpPr>
          <p:nvPr/>
        </p:nvCxnSpPr>
        <p:spPr>
          <a:xfrm>
            <a:off x="533400" y="4531625"/>
            <a:ext cx="1112519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48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2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076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2482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4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4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3075" y="2054225"/>
            <a:ext cx="7467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2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07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124825" y="2054225"/>
            <a:ext cx="362585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68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0BA292D-837C-4E00-9D06-2273FE2DC2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660" y="51963"/>
            <a:ext cx="3154680" cy="16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2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9262" y="2054225"/>
            <a:ext cx="9367837" cy="357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B1AC7D6-10A3-4093-A197-065AFB5F99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40152" y="5602849"/>
            <a:ext cx="2397633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7" r:id="rId9"/>
    <p:sldLayoutId id="214748368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" indent="-1270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id="{61BA3FC9-D1FC-48C0-9A12-80F9F52506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858000"/>
            <a:chOff x="4" y="0"/>
            <a:chExt cx="7672" cy="4320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8164D48A-39BF-44B8-91F6-200FE9EF01E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15C785A-4FEB-47F7-B0FB-87832BFA85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032"/>
              <a:ext cx="3192" cy="3288"/>
            </a:xfrm>
            <a:custGeom>
              <a:avLst/>
              <a:gdLst>
                <a:gd name="T0" fmla="*/ 0 w 1065"/>
                <a:gd name="T1" fmla="*/ 0 h 1096"/>
                <a:gd name="T2" fmla="*/ 993 w 1065"/>
                <a:gd name="T3" fmla="*/ 230 h 1096"/>
                <a:gd name="T4" fmla="*/ 1065 w 1065"/>
                <a:gd name="T5" fmla="*/ 321 h 1096"/>
                <a:gd name="T6" fmla="*/ 1065 w 1065"/>
                <a:gd name="T7" fmla="*/ 1096 h 1096"/>
                <a:gd name="T8" fmla="*/ 0 w 1065"/>
                <a:gd name="T9" fmla="*/ 1096 h 1096"/>
                <a:gd name="T10" fmla="*/ 0 w 1065"/>
                <a:gd name="T11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5" h="1096">
                  <a:moveTo>
                    <a:pt x="0" y="0"/>
                  </a:moveTo>
                  <a:cubicBezTo>
                    <a:pt x="993" y="230"/>
                    <a:pt x="993" y="230"/>
                    <a:pt x="993" y="230"/>
                  </a:cubicBezTo>
                  <a:cubicBezTo>
                    <a:pt x="1035" y="240"/>
                    <a:pt x="1065" y="277"/>
                    <a:pt x="1065" y="321"/>
                  </a:cubicBezTo>
                  <a:cubicBezTo>
                    <a:pt x="1065" y="1096"/>
                    <a:pt x="1065" y="1096"/>
                    <a:pt x="1065" y="1096"/>
                  </a:cubicBezTo>
                  <a:cubicBezTo>
                    <a:pt x="0" y="1096"/>
                    <a:pt x="0" y="1096"/>
                    <a:pt x="0" y="10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CA59AF0-AD63-4295-AD3B-402C44AC46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2" y="0"/>
              <a:ext cx="4804" cy="3825"/>
            </a:xfrm>
            <a:custGeom>
              <a:avLst/>
              <a:gdLst>
                <a:gd name="T0" fmla="*/ 0 w 1603"/>
                <a:gd name="T1" fmla="*/ 0 h 1275"/>
                <a:gd name="T2" fmla="*/ 0 w 1603"/>
                <a:gd name="T3" fmla="*/ 1206 h 1275"/>
                <a:gd name="T4" fmla="*/ 76 w 1603"/>
                <a:gd name="T5" fmla="*/ 1266 h 1275"/>
                <a:gd name="T6" fmla="*/ 1603 w 1603"/>
                <a:gd name="T7" fmla="*/ 913 h 1275"/>
                <a:gd name="T8" fmla="*/ 1603 w 1603"/>
                <a:gd name="T9" fmla="*/ 0 h 1275"/>
                <a:gd name="T10" fmla="*/ 0 w 1603"/>
                <a:gd name="T11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3" h="1275">
                  <a:moveTo>
                    <a:pt x="0" y="0"/>
                  </a:moveTo>
                  <a:cubicBezTo>
                    <a:pt x="0" y="1206"/>
                    <a:pt x="0" y="1206"/>
                    <a:pt x="0" y="1206"/>
                  </a:cubicBezTo>
                  <a:cubicBezTo>
                    <a:pt x="0" y="1246"/>
                    <a:pt x="37" y="1275"/>
                    <a:pt x="76" y="1266"/>
                  </a:cubicBezTo>
                  <a:cubicBezTo>
                    <a:pt x="1603" y="913"/>
                    <a:pt x="1603" y="913"/>
                    <a:pt x="1603" y="913"/>
                  </a:cubicBezTo>
                  <a:cubicBezTo>
                    <a:pt x="1603" y="0"/>
                    <a:pt x="1603" y="0"/>
                    <a:pt x="16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F16BF12C-F7DD-4AF2-B6E4-0B0E78EC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2" y="1698"/>
              <a:ext cx="324" cy="2127"/>
            </a:xfrm>
            <a:custGeom>
              <a:avLst/>
              <a:gdLst>
                <a:gd name="T0" fmla="*/ 36 w 108"/>
                <a:gd name="T1" fmla="*/ 8 h 709"/>
                <a:gd name="T2" fmla="*/ 0 w 108"/>
                <a:gd name="T3" fmla="*/ 0 h 709"/>
                <a:gd name="T4" fmla="*/ 0 w 108"/>
                <a:gd name="T5" fmla="*/ 640 h 709"/>
                <a:gd name="T6" fmla="*/ 76 w 108"/>
                <a:gd name="T7" fmla="*/ 700 h 709"/>
                <a:gd name="T8" fmla="*/ 108 w 108"/>
                <a:gd name="T9" fmla="*/ 693 h 709"/>
                <a:gd name="T10" fmla="*/ 108 w 108"/>
                <a:gd name="T11" fmla="*/ 99 h 709"/>
                <a:gd name="T12" fmla="*/ 36 w 108"/>
                <a:gd name="T13" fmla="*/ 8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09">
                  <a:moveTo>
                    <a:pt x="36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680"/>
                    <a:pt x="37" y="709"/>
                    <a:pt x="76" y="700"/>
                  </a:cubicBezTo>
                  <a:cubicBezTo>
                    <a:pt x="108" y="693"/>
                    <a:pt x="108" y="693"/>
                    <a:pt x="108" y="693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55"/>
                    <a:pt x="78" y="18"/>
                    <a:pt x="36" y="8"/>
                  </a:cubicBez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08714" y="2054225"/>
            <a:ext cx="3608386" cy="2157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DF855C1-3B49-4597-9E35-54B33BC05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0152" y="5602849"/>
            <a:ext cx="2397633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rgbClr val="48A23F"/>
          </a:solidFill>
          <a:latin typeface="+mn-lt"/>
          <a:ea typeface="+mn-ea"/>
          <a:cs typeface="+mn-cs"/>
        </a:defRPr>
      </a:lvl2pPr>
      <a:lvl3pPr marL="0" indent="-13716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rgbClr val="48A23F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16C8C-4316-E510-1962-E944B3382B43}"/>
              </a:ext>
            </a:extLst>
          </p:cNvPr>
          <p:cNvCxnSpPr>
            <a:cxnSpLocks/>
          </p:cNvCxnSpPr>
          <p:nvPr/>
        </p:nvCxnSpPr>
        <p:spPr>
          <a:xfrm>
            <a:off x="530352" y="5334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78947-1D67-18A4-7E48-5B4B2F97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83" y="691868"/>
            <a:ext cx="11243617" cy="901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08CA-9517-ABC1-E915-31EA6D7B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40" y="1754753"/>
            <a:ext cx="11240960" cy="441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983D-E783-AAEC-26DB-4B3F6511C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857" y="6426091"/>
            <a:ext cx="4688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4426-0A97-D20B-FD06-9648AED77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46205" y="6426091"/>
            <a:ext cx="3327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ECD290D4-E5CF-428F-801F-3741FA4FB792}" type="datetime1">
              <a:rPr lang="en-US" smtClean="0"/>
              <a:t>12/9/2025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13386-8E2A-2962-4804-81558038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187" y="6426091"/>
            <a:ext cx="60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2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4128">
          <p15:clr>
            <a:srgbClr val="F26B43"/>
          </p15:clr>
        </p15:guide>
        <p15:guide id="3" pos="3456">
          <p15:clr>
            <a:srgbClr val="F26B43"/>
          </p15:clr>
        </p15:guide>
        <p15:guide id="4" pos="27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orient="horz" pos="336">
          <p15:clr>
            <a:srgbClr val="F26B43"/>
          </p15:clr>
        </p15:guide>
        <p15:guide id="8" pos="264">
          <p15:clr>
            <a:srgbClr val="F26B43"/>
          </p15:clr>
        </p15:guide>
        <p15:guide id="9" pos="4800">
          <p15:clr>
            <a:srgbClr val="F26B43"/>
          </p15:clr>
        </p15:guide>
        <p15:guide id="10" pos="2112">
          <p15:clr>
            <a:srgbClr val="F26B43"/>
          </p15:clr>
        </p15:guide>
        <p15:guide id="11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medicaljane.com/2014/09/30/canadian-doctors-given-the-green-light-for-prescribing-marijuan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ininjuryfirm.com/what-are-top-five-medical-error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cpedia.org/post-it-note/a/approval-proces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b="0" i="0" u="none" strike="noStrike" cap="all" dirty="0">
                <a:effectLst/>
                <a:latin typeface="Nunito Sans" pitchFamily="2" charset="0"/>
              </a:rPr>
              <a:t>2026 Annual Specialty Referral Training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F2E061-9D25-1A0B-6FEF-9B826BB0909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100" b="17100"/>
          <a:stretch/>
        </p:blipFill>
        <p:spPr bwMode="auto">
          <a:xfrm>
            <a:off x="-2" y="3329796"/>
            <a:ext cx="12192000" cy="35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8D75B9-BB8A-41C1-8752-53B822301266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medicaljane.com/2014/09/30/canadian-doctors-given-the-green-light-for-prescribing-marijuan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161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CD934A-2AD9-4ABC-8753-0F3B6C47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</p:spPr>
        <p:txBody>
          <a:bodyPr anchor="t">
            <a:normAutofit/>
          </a:bodyPr>
          <a:lstStyle/>
          <a:p>
            <a:pPr lvl="0" defTabSz="685800">
              <a:spcBef>
                <a:spcPts val="0"/>
              </a:spcBef>
            </a:pPr>
            <a:r>
              <a:rPr lang="en-US" b="0" i="0" u="none" strike="noStrike" cap="all">
                <a:effectLst/>
              </a:rPr>
              <a:t>Common Errors &amp; How to Avoid Them</a:t>
            </a:r>
            <a:endParaRPr lang="en-US" b="1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3CA8E-5993-495A-BD7D-E40BA7018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D0CA1-41A0-45CD-B12F-963B41040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>
            <a:normAutofit fontScale="47500" lnSpcReduction="20000"/>
          </a:bodyPr>
          <a:lstStyle/>
          <a:p>
            <a:pPr marL="814387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2500" dirty="0">
              <a:solidFill>
                <a:srgbClr val="48A23F"/>
              </a:solidFill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Common Referral Errors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Incomplete documentation, delays in consultation notes, and failure to follow up impact patient care negatively.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Standardized Workflows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Implementing standardized workflows improves referral tracking and reduces errors effectively.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Electronic Health Alerts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Using EHR alerts helps providers track pending documentation and ensures timely follow-up.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Communication &amp; Training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Clear communication and regular staff training reduce non-compliance and improve patient care.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157287" lvl="3" indent="-34290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</a:pPr>
            <a:endParaRPr lang="en-US" sz="2500" dirty="0">
              <a:solidFill>
                <a:srgbClr val="48A23F"/>
              </a:solidFill>
            </a:endParaRPr>
          </a:p>
          <a:p>
            <a:pPr marL="1157287" lvl="3" indent="-34290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</a:pPr>
            <a:endParaRPr lang="en-US" sz="2500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25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25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25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2500" b="1" dirty="0">
              <a:solidFill>
                <a:srgbClr val="48A23F"/>
              </a:solidFill>
            </a:endParaRP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430823-BD57-DF2E-117E-0A8D424D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79" b="9079"/>
          <a:stretch/>
        </p:blipFill>
        <p:spPr bwMode="auto">
          <a:xfrm>
            <a:off x="4283075" y="2054225"/>
            <a:ext cx="7467600" cy="35718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4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6C1C1-C679-A2ED-419C-F5CDFCDF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F96EB3-00F4-5468-B9F5-5DD4E44D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</p:spPr>
        <p:txBody>
          <a:bodyPr anchor="t">
            <a:normAutofit/>
          </a:bodyPr>
          <a:lstStyle/>
          <a:p>
            <a:pPr lvl="0" defTabSz="685800">
              <a:spcBef>
                <a:spcPts val="0"/>
              </a:spcBef>
            </a:pPr>
            <a:r>
              <a:rPr lang="en-US" b="0" i="0" u="none" strike="noStrike" cap="all">
                <a:effectLst/>
              </a:rPr>
              <a:t>Common Errors &amp; How to Avoid Them</a:t>
            </a:r>
            <a:endParaRPr lang="en-US" b="1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F384E-3788-48FD-D82B-15C2F49D1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BB7A1-467B-5A95-17AE-FEF3753826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>
            <a:normAutofit fontScale="85000" lnSpcReduction="20000"/>
          </a:bodyPr>
          <a:lstStyle/>
          <a:p>
            <a:pPr marL="814387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dirty="0">
              <a:solidFill>
                <a:srgbClr val="48A23F"/>
              </a:solidFill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Referral Initiation and Authorization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Providers must initiate referrals based on clinical necessity and submit authorizations promptly to ensure timely care.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Patient Eligibility Verification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Verifying patient eligibility is essential to avoid delays and ensure smooth referral processing and approvals.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Documentation and Communication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Documenting communications and confirming receipt of consultation notes ensures coordinated and compliant patient care.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Patient Education and Scheduling Support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Educating patients about the referral process and assisting with scheduling enhances patient satisfaction and outcomes.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157287" lvl="3" indent="-34290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48A23F"/>
              </a:solidFill>
            </a:endParaRPr>
          </a:p>
          <a:p>
            <a:pPr marL="1157287" lvl="3" indent="-34290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endParaRPr lang="en-US" sz="1200" dirty="0"/>
          </a:p>
        </p:txBody>
      </p:sp>
      <p:pic>
        <p:nvPicPr>
          <p:cNvPr id="6148" name="Picture 4" descr="Close-up of male doctor using touchpad">
            <a:extLst>
              <a:ext uri="{FF2B5EF4-FFF2-40B4-BE49-F238E27FC236}">
                <a16:creationId xmlns:a16="http://schemas.microsoft.com/office/drawing/2014/main" id="{8563FBB2-724B-964F-9042-095C80BD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2207" y="2054225"/>
            <a:ext cx="4129335" cy="35718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6D4BD-D6A2-2A14-730F-EA20719D4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F9A373-DB33-D26E-8D59-E5F9D87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0" i="0" u="none" strike="noStrike" cap="all" dirty="0">
                <a:effectLst/>
                <a:latin typeface="Nunito Sans" pitchFamily="2" charset="0"/>
              </a:rPr>
              <a:t>Resources and Attestation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568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BF937-4D52-F3FB-9E94-4C71902D3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B4CE68-EC3A-F734-DFD2-3F831285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</p:spPr>
        <p:txBody>
          <a:bodyPr anchor="t">
            <a:normAutofit/>
          </a:bodyPr>
          <a:lstStyle/>
          <a:p>
            <a:pPr lvl="0" defTabSz="685800">
              <a:spcBef>
                <a:spcPts val="0"/>
              </a:spcBef>
            </a:pPr>
            <a:r>
              <a:rPr lang="en-US" b="0" i="0" u="none" strike="noStrike" cap="all">
                <a:effectLst/>
              </a:rPr>
              <a:t>Common Errors &amp; How to Avoid Them</a:t>
            </a:r>
            <a:endParaRPr lang="en-US" b="1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30B9D-1927-1512-AFD7-14F625D2C2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D5D0E-5DF0-6751-204A-DF2DCD864F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4700707" cy="4243058"/>
          </a:xfrm>
        </p:spPr>
        <p:txBody>
          <a:bodyPr>
            <a:normAutofit lnSpcReduction="10000"/>
          </a:bodyPr>
          <a:lstStyle/>
          <a:p>
            <a:pPr marL="814387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dirty="0">
              <a:solidFill>
                <a:srgbClr val="48A23F"/>
              </a:solidFill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Referral Initiation and Authorization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Providers must initiate referrals based on clinical necessity and submit authorizations promptly to ensure timely care.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Patient Eligibility Verification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Verifying patient eligibility is essential to avoid delays and ensure smooth referral processing and approvals.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Documentation and Communication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Documenting communications and confirming receipt of consultation notes ensures coordinated and compliant patient care.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Patient Education and Scheduling Support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Educating patients about the referral process and assisting with scheduling enhances patient satisfaction and outcomes.</a:t>
            </a:r>
            <a:endParaRPr lang="en-US" sz="1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157287" lvl="3" indent="-34290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48A23F"/>
              </a:solidFill>
            </a:endParaRPr>
          </a:p>
          <a:p>
            <a:pPr marL="1157287" lvl="3" indent="-34290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pPr marL="1149350" lvl="3" indent="0" defTabSz="685800">
              <a:spcBef>
                <a:spcPct val="20000"/>
              </a:spcBef>
              <a:buClr>
                <a:srgbClr val="5B9BD5">
                  <a:lumMod val="50000"/>
                </a:srgbClr>
              </a:buClr>
              <a:buSzPct val="100000"/>
              <a:buNone/>
            </a:pPr>
            <a:endParaRPr lang="en-US" sz="1200" b="1" dirty="0">
              <a:solidFill>
                <a:srgbClr val="48A23F"/>
              </a:solidFill>
            </a:endParaRPr>
          </a:p>
          <a:p>
            <a:endParaRPr lang="en-US" sz="1200" dirty="0"/>
          </a:p>
        </p:txBody>
      </p:sp>
      <p:pic>
        <p:nvPicPr>
          <p:cNvPr id="6148" name="Picture 4" descr="Close-up of male doctor using touchpad">
            <a:extLst>
              <a:ext uri="{FF2B5EF4-FFF2-40B4-BE49-F238E27FC236}">
                <a16:creationId xmlns:a16="http://schemas.microsoft.com/office/drawing/2014/main" id="{51E118E4-3FB0-6020-E54E-39CB4FAB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2207" y="2054225"/>
            <a:ext cx="4129335" cy="35718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3956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6AFF4-7BF3-EFAD-8F98-A6F693BD2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5BA4F5-4C7E-29F6-0B34-6264ED1E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9" y="156446"/>
            <a:ext cx="9367837" cy="1187450"/>
          </a:xfrm>
        </p:spPr>
        <p:txBody>
          <a:bodyPr/>
          <a:lstStyle/>
          <a:p>
            <a:r>
              <a:rPr lang="en-US" b="0" i="0" u="none" strike="noStrike" cap="all" dirty="0">
                <a:effectLst/>
                <a:latin typeface="Nunito Sans" pitchFamily="2" charset="0"/>
              </a:rPr>
              <a:t>Resources &amp; Attestation Instructions</a:t>
            </a:r>
            <a:endParaRPr lang="en-US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D7789-E0E9-3D8D-6307-B7A8F4569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77C22548-E21E-83D1-ACE3-9ADFAC402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1146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112379" y="1781091"/>
          <a:ext cx="11323505" cy="492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3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92D2-0B0C-A09D-8215-EDA9D44B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326E9C-20C0-F4D7-4F09-C475FBC3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9" y="156446"/>
            <a:ext cx="9367837" cy="1187450"/>
          </a:xfrm>
        </p:spPr>
        <p:txBody>
          <a:bodyPr/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 pitchFamily="2" charset="0"/>
                <a:ea typeface="Calibri" charset="0"/>
                <a:cs typeface="Calibri" charset="0"/>
              </a:rPr>
              <a:t>Distribution of specialty referral reports</a:t>
            </a:r>
            <a:endParaRPr lang="en-US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D0BA2-330A-D2A6-BE03-A3CB22EDC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BBE5A-EA64-CAF8-BBF3-D0698FAD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40" y="1976438"/>
            <a:ext cx="9367836" cy="3912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44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j-ea"/>
                <a:cs typeface="+mj-cs"/>
              </a:rPr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6F4F18-782D-D7DE-A955-F019EF2B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 i="0" u="none" strike="noStrike" cap="all" dirty="0">
                <a:effectLst/>
                <a:latin typeface="Nunito Sans" pitchFamily="2" charset="0"/>
              </a:rPr>
              <a:t>Introduction to Specialty Referral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42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E0A96-20BA-3FB9-C78D-E5337AFF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F70A7D4-9B8E-DD4D-A594-3501EBA0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cap="all" dirty="0">
                <a:effectLst/>
                <a:latin typeface="Nunito Sans" pitchFamily="2" charset="0"/>
              </a:rPr>
              <a:t>Training Objectives</a:t>
            </a:r>
            <a:endParaRPr lang="en-US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E7E89-14B9-9B63-FB03-EA4EAF03E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CE626-0B9C-5D1A-CE1E-29CAEE476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550" y="1803483"/>
            <a:ext cx="5532437" cy="4020325"/>
          </a:xfrm>
        </p:spPr>
        <p:txBody>
          <a:bodyPr/>
          <a:lstStyle/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chemeClr val="tx1"/>
                </a:solidFill>
                <a:effectLst/>
                <a:latin typeface="Nunito Sans" pitchFamily="2" charset="0"/>
              </a:rPr>
              <a:t>Overview of Referral 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  <a:latin typeface="Nunito Sans" pitchFamily="2" charset="0"/>
              </a:rPr>
              <a:t>Process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Understand the specialty referral process and its role in ensuring coordinated patient care.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Regulatory Compliance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Learn about regulatory requirements and standards that govern specialty referrals to maintain compliance.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Audit Requirements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Review audit components including universe submission, file selection, and proper documentation practices.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Preventing Common Errors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Identify frequent errors in referrals and explore strategies to avoid these mistakes.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Provider Responsibilities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Highlight best practices and responsibilities for providers to ensure timely and accurate referrals.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Resources and Attestation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Offer resources and instructions for attestation to fulfill compliance obligations effectively.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CBB55F-A43B-E546-2A1F-5C514C3E96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74834" y="2160738"/>
            <a:ext cx="5541962" cy="35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57AB6-D8B3-1F46-B7F0-CBE943055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CD4A8-56DA-D2B8-3BEC-2622785D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 i="0" u="none" strike="noStrike" cap="all" dirty="0">
                <a:effectLst/>
                <a:latin typeface="Nunito Sans" pitchFamily="2" charset="0"/>
              </a:rPr>
              <a:t>Specialty Referral Process and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633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739F5-1CCE-42EB-84F2-E2674947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</p:spPr>
        <p:txBody>
          <a:bodyPr anchor="t">
            <a:normAutofit/>
          </a:bodyPr>
          <a:lstStyle/>
          <a:p>
            <a:r>
              <a:rPr lang="en-US" b="0" i="0" u="none" strike="noStrike" cap="all" dirty="0">
                <a:effectLst/>
                <a:latin typeface="Nunito Sans" pitchFamily="2" charset="0"/>
              </a:rPr>
              <a:t>Overview of Specialty Referral Process</a:t>
            </a:r>
            <a:endParaRPr lang="en-US" dirty="0">
              <a:latin typeface="Nunito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BD782-D6D0-4E08-81B5-65148E438D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B233D4F-B6E1-47EE-BE61-528772E97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>
            <a:normAutofit/>
          </a:bodyPr>
          <a:lstStyle/>
          <a:p>
            <a:pPr rtl="0" fontAlgn="base"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</a:rPr>
              <a:t>Initiating Referral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Primary care providers identify patient needs requiring specialist consultation and submit referral requests accordingly.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</a:rPr>
              <a:t>Referral Approval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Referral requests often require prior authorization based on health plans and lines of business before scheduling specialist visits.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</a:rPr>
              <a:t>Specialist Appointment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Upon approval, patients schedule appointments with specialists to receive targeted care based on referral recommendations.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</a:rPr>
              <a:t>Communication and Documentation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Effective communication between specialists and PCPs, including sharing notes and follow-ups, ensures continuity and compliance.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endParaRPr lang="en-US" sz="1600" dirty="0"/>
          </a:p>
        </p:txBody>
      </p:sp>
      <p:pic>
        <p:nvPicPr>
          <p:cNvPr id="8" name="Content Placeholder 7" descr="A notepad with a pen and a notepad next to a computer&#10;&#10;AI-generated content may be incorrect.">
            <a:extLst>
              <a:ext uri="{FF2B5EF4-FFF2-40B4-BE49-F238E27FC236}">
                <a16:creationId xmlns:a16="http://schemas.microsoft.com/office/drawing/2014/main" id="{C92516C9-09D8-E670-FACF-6C8A88ED7A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00788" y="2054225"/>
            <a:ext cx="5357812" cy="35718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4CD4B-4052-44A8-AF9C-F866E784A66F}"/>
              </a:ext>
            </a:extLst>
          </p:cNvPr>
          <p:cNvSpPr txBox="1">
            <a:spLocks/>
          </p:cNvSpPr>
          <p:nvPr/>
        </p:nvSpPr>
        <p:spPr>
          <a:xfrm>
            <a:off x="336141" y="1746913"/>
            <a:ext cx="9895739" cy="4286775"/>
          </a:xfrm>
          <a:prstGeom prst="rect">
            <a:avLst/>
          </a:prstGeom>
        </p:spPr>
        <p:txBody>
          <a:bodyPr anchor="ctr"/>
          <a:lstStyle>
            <a:lvl1pPr marL="102870" indent="-10287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9A13A"/>
              </a:buClr>
              <a:buFont typeface="Arial"/>
              <a:buChar char="•"/>
              <a:defRPr sz="1200" b="0" i="0" kern="120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1pPr>
            <a:lvl2pPr marL="30861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1426A"/>
              </a:buClr>
              <a:buSzPct val="100000"/>
              <a:buFont typeface="LucidaGrande" charset="0"/>
              <a:buChar char="-"/>
              <a:defRPr sz="1200" b="0" i="0" kern="120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2pPr>
            <a:lvl3pPr marL="445770" indent="-1028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9A13A"/>
              </a:buClr>
              <a:buFont typeface="Arial"/>
              <a:buChar char="•"/>
              <a:defRPr sz="1200" b="0" i="0" kern="120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3pPr>
            <a:lvl4pPr marL="65151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1426A"/>
              </a:buClr>
              <a:buSzPct val="100000"/>
              <a:buFont typeface="LucidaGrande" charset="0"/>
              <a:buChar char="▫"/>
              <a:defRPr sz="1200" b="0" i="0" kern="1200" baseline="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marR="0" lvl="0" indent="-10287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9A13A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8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99DE-9B37-475F-0742-849856A36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CD4C3F-ED10-9659-4F09-3D60BED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0"/>
            <a:ext cx="9367837" cy="1187450"/>
          </a:xfrm>
        </p:spPr>
        <p:txBody>
          <a:bodyPr anchor="t">
            <a:normAutofit/>
          </a:bodyPr>
          <a:lstStyle/>
          <a:p>
            <a:r>
              <a:rPr lang="en-US" b="0" i="0" u="none" strike="noStrike" cap="all" dirty="0">
                <a:effectLst/>
              </a:rPr>
              <a:t>Overview of Specialty Referral Process (cont</a:t>
            </a:r>
            <a:r>
              <a:rPr lang="en-US" cap="all" dirty="0"/>
              <a:t>.)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F0512-10DE-754C-2CF7-A1EA764B0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17EB91-A156-CCAA-8889-A269DC6D9D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>
            <a:normAutofit/>
          </a:bodyPr>
          <a:lstStyle/>
          <a:p>
            <a:pPr algn="l" rtl="0" fontAlgn="base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Record Keeping &amp; Documentation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Regulatory bodies require accurate records of specialty referrals and documentation of all provider communications.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Compliance with Authorization and Coding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Prior authorization and adherence to CPT coding standards are essential compliance requirements in healthcare.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Consequences of Non-Compliance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Failure to comply can lead to audits, penalties, and compromised patient care quality.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Integration into Workflows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Providers must integrate regulatory requirements into daily workflows to ensure quality care and compliance.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284A9-70F1-B74B-B897-896FC77368F5}"/>
              </a:ext>
            </a:extLst>
          </p:cNvPr>
          <p:cNvSpPr txBox="1">
            <a:spLocks/>
          </p:cNvSpPr>
          <p:nvPr/>
        </p:nvSpPr>
        <p:spPr>
          <a:xfrm>
            <a:off x="336141" y="1746913"/>
            <a:ext cx="9895739" cy="4286775"/>
          </a:xfrm>
          <a:prstGeom prst="rect">
            <a:avLst/>
          </a:prstGeom>
        </p:spPr>
        <p:txBody>
          <a:bodyPr anchor="ctr"/>
          <a:lstStyle>
            <a:lvl1pPr marL="102870" indent="-10287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9A13A"/>
              </a:buClr>
              <a:buFont typeface="Arial"/>
              <a:buChar char="•"/>
              <a:defRPr sz="1200" b="0" i="0" kern="120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1pPr>
            <a:lvl2pPr marL="30861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1426A"/>
              </a:buClr>
              <a:buSzPct val="100000"/>
              <a:buFont typeface="LucidaGrande" charset="0"/>
              <a:buChar char="-"/>
              <a:defRPr sz="1200" b="0" i="0" kern="120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2pPr>
            <a:lvl3pPr marL="445770" indent="-1028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9A13A"/>
              </a:buClr>
              <a:buFont typeface="Arial"/>
              <a:buChar char="•"/>
              <a:defRPr sz="1200" b="0" i="0" kern="120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3pPr>
            <a:lvl4pPr marL="65151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1426A"/>
              </a:buClr>
              <a:buSzPct val="100000"/>
              <a:buFont typeface="LucidaGrande" charset="0"/>
              <a:buChar char="▫"/>
              <a:defRPr sz="1200" b="0" i="0" kern="1200" baseline="0">
                <a:solidFill>
                  <a:srgbClr val="55555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marR="0" lvl="0" indent="-10287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9A13A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6" name="Picture 4" descr="close up of a german paper for the Health insurance In case of illness with a stethoscope">
            <a:extLst>
              <a:ext uri="{FF2B5EF4-FFF2-40B4-BE49-F238E27FC236}">
                <a16:creationId xmlns:a16="http://schemas.microsoft.com/office/drawing/2014/main" id="{EB7546BE-354D-71B2-5812-10E6E367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7" y="1890050"/>
            <a:ext cx="46196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6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783B4-9325-17FC-6C3A-C82212F67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E6D52D-B078-CAD4-E970-975A42A0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0" i="0" u="none" strike="noStrike" cap="all" dirty="0">
                <a:effectLst/>
                <a:latin typeface="Nunito Sans" pitchFamily="2" charset="0"/>
              </a:rPr>
              <a:t>Specialty Referrals Documentation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54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1B83F6-8945-C5F3-B641-03ABD565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5" y="50901"/>
            <a:ext cx="9367837" cy="1187450"/>
          </a:xfrm>
        </p:spPr>
        <p:txBody>
          <a:bodyPr anchor="t">
            <a:normAutofit/>
          </a:bodyPr>
          <a:lstStyle/>
          <a:p>
            <a:r>
              <a:rPr lang="en-US" sz="3600" b="0" i="0" u="none" strike="noStrike" cap="all" dirty="0">
                <a:effectLst/>
                <a:latin typeface="Nunito Sans" pitchFamily="2" charset="0"/>
              </a:rPr>
              <a:t>Required Documentation for Audit</a:t>
            </a:r>
            <a:endParaRPr lang="en-US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AB1E2-8913-3218-F71C-8E28B876A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D1E31-8A67-40A9-0B14-665BB7F6F4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>
            <a:normAutofit/>
          </a:bodyPr>
          <a:lstStyle/>
          <a:p>
            <a:pPr algn="l" rtl="0" fontAlgn="base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Referral Authorization Copy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A copy of the approved referral authorization must be included in each specialty referral file to validate the referral process.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Consultation Note Sharing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Evidence that the specialist’s consultation note was sent to the primary care provider ensures communication between providers.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Follow-up Documentation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Nunito Sans" pitchFamily="2" charset="0"/>
              </a:rPr>
              <a:t>Documentation of follow-up for missed appointments or unused referrals ensures patient care continuity and audit compliance.</a:t>
            </a:r>
            <a:endParaRPr lang="en-US" sz="11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1600" dirty="0"/>
          </a:p>
        </p:txBody>
      </p:sp>
      <p:pic>
        <p:nvPicPr>
          <p:cNvPr id="4098" name="Picture 2" descr="close up of calculator and stethoscope placed on invoice">
            <a:extLst>
              <a:ext uri="{FF2B5EF4-FFF2-40B4-BE49-F238E27FC236}">
                <a16:creationId xmlns:a16="http://schemas.microsoft.com/office/drawing/2014/main" id="{62F57AB5-0E79-6C69-EE08-61FA0B0A69F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789" y="2054225"/>
            <a:ext cx="4129335" cy="35718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0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46D67-CC0B-463D-6A06-EAD42DF7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C93937-25CA-A004-CFE0-1BCE7ED3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0" i="0" u="none" strike="noStrike" cap="all" dirty="0">
                <a:effectLst/>
                <a:latin typeface="Nunito Sans" pitchFamily="2" charset="0"/>
              </a:rPr>
              <a:t>Best Practices and Common Pitfalls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446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over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ect-Health-Plan-Template.potx  -  Read-Only" id="{C42B03B0-5CA6-4F90-B6D9-62AF2D23A1D8}" vid="{62B4E418-8A98-4FB2-9DB0-C1642D917333}"/>
    </a:ext>
  </a:extLst>
</a:theme>
</file>

<file path=ppt/theme/theme2.xml><?xml version="1.0" encoding="utf-8"?>
<a:theme xmlns:a="http://schemas.openxmlformats.org/drawingml/2006/main" name="5_content slides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ect-Health-Plan-Template.potx  -  Read-Only" id="{C42B03B0-5CA6-4F90-B6D9-62AF2D23A1D8}" vid="{C9AB2829-94DF-4DDE-9361-C09536E3BBBB}"/>
    </a:ext>
  </a:extLst>
</a:theme>
</file>

<file path=ppt/theme/theme3.xml><?xml version="1.0" encoding="utf-8"?>
<a:theme xmlns:a="http://schemas.openxmlformats.org/drawingml/2006/main" name="8_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ect-Health-Plan-Template.potx  -  Read-Only" id="{C42B03B0-5CA6-4F90-B6D9-62AF2D23A1D8}" vid="{596D53E4-C1CC-4B18-A2C2-F5B726E3C0EB}"/>
    </a:ext>
  </a:extLst>
</a:theme>
</file>

<file path=ppt/theme/theme4.xml><?xml version="1.0" encoding="utf-8"?>
<a:theme xmlns:a="http://schemas.openxmlformats.org/drawingml/2006/main" name="Lines">
  <a:themeElements>
    <a:clrScheme name="Lines">
      <a:dk1>
        <a:srgbClr val="0F0F0F"/>
      </a:dk1>
      <a:lt1>
        <a:sysClr val="window" lastClr="FFFFFF"/>
      </a:lt1>
      <a:dk2>
        <a:srgbClr val="0A242A"/>
      </a:dk2>
      <a:lt2>
        <a:srgbClr val="F5F2ED"/>
      </a:lt2>
      <a:accent1>
        <a:srgbClr val="E45730"/>
      </a:accent1>
      <a:accent2>
        <a:srgbClr val="27717D"/>
      </a:accent2>
      <a:accent3>
        <a:srgbClr val="8CA8B5"/>
      </a:accent3>
      <a:accent4>
        <a:srgbClr val="607381"/>
      </a:accent4>
      <a:accent5>
        <a:srgbClr val="A39990"/>
      </a:accent5>
      <a:accent6>
        <a:srgbClr val="BA3106"/>
      </a:accent6>
      <a:hlink>
        <a:srgbClr val="E45730"/>
      </a:hlink>
      <a:folHlink>
        <a:srgbClr val="24717F"/>
      </a:folHlink>
    </a:clrScheme>
    <a:fontScheme name="Univers Condensed Arial Light">
      <a:majorFont>
        <a:latin typeface="Univers Condensed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es" id="{656B2F94-71EE-4F5F-8AB6-423A33239BAD}" vid="{CD481196-1649-4740-8CB7-70D8662C6A2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1101</Words>
  <Application>Microsoft Office PowerPoint</Application>
  <PresentationFormat>Widescreen</PresentationFormat>
  <Paragraphs>120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.AppleSystemUIFont</vt:lpstr>
      <vt:lpstr>Arial</vt:lpstr>
      <vt:lpstr>Arial Nova Light</vt:lpstr>
      <vt:lpstr>Calibri</vt:lpstr>
      <vt:lpstr>Calibri Light</vt:lpstr>
      <vt:lpstr>Helvetica</vt:lpstr>
      <vt:lpstr>Nunito Sans</vt:lpstr>
      <vt:lpstr>Segoe UI</vt:lpstr>
      <vt:lpstr>Univers Condensed</vt:lpstr>
      <vt:lpstr>Wingdings</vt:lpstr>
      <vt:lpstr>1_cover</vt:lpstr>
      <vt:lpstr>5_content slides</vt:lpstr>
      <vt:lpstr>8_thank you</vt:lpstr>
      <vt:lpstr>Lines</vt:lpstr>
      <vt:lpstr>2026 Annual Specialty Referral Training</vt:lpstr>
      <vt:lpstr>Introduction to Specialty Referral Training</vt:lpstr>
      <vt:lpstr>Training Objectives</vt:lpstr>
      <vt:lpstr>Specialty Referral Process and Compliance</vt:lpstr>
      <vt:lpstr>Overview of Specialty Referral Process</vt:lpstr>
      <vt:lpstr>Overview of Specialty Referral Process (cont.)</vt:lpstr>
      <vt:lpstr>Specialty Referrals Documentation requirements</vt:lpstr>
      <vt:lpstr>Required Documentation for Audit</vt:lpstr>
      <vt:lpstr>Best Practices and Common Pitfalls</vt:lpstr>
      <vt:lpstr>Common Errors &amp; How to Avoid Them</vt:lpstr>
      <vt:lpstr>Common Errors &amp; How to Avoid Them</vt:lpstr>
      <vt:lpstr>Resources and Attestation</vt:lpstr>
      <vt:lpstr>Common Errors &amp; How to Avoid Them</vt:lpstr>
      <vt:lpstr>Resources &amp; Attestation Instructions</vt:lpstr>
      <vt:lpstr>Distribution of specialty referral reports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Syntyche Jenkins (3)</dc:creator>
  <cp:lastModifiedBy>Syntyche Jenkins (3)</cp:lastModifiedBy>
  <cp:revision>6</cp:revision>
  <dcterms:created xsi:type="dcterms:W3CDTF">2024-02-02T20:53:31Z</dcterms:created>
  <dcterms:modified xsi:type="dcterms:W3CDTF">2025-12-09T23:21:13Z</dcterms:modified>
</cp:coreProperties>
</file>