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 id="2147483738" r:id="rId3"/>
  </p:sldMasterIdLst>
  <p:notesMasterIdLst>
    <p:notesMasterId r:id="rId11"/>
  </p:notesMasterIdLst>
  <p:sldIdLst>
    <p:sldId id="283" r:id="rId4"/>
    <p:sldId id="2578" r:id="rId5"/>
    <p:sldId id="2580" r:id="rId6"/>
    <p:sldId id="2579" r:id="rId7"/>
    <p:sldId id="2575" r:id="rId8"/>
    <p:sldId id="2577" r:id="rId9"/>
    <p:sldId id="25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d-Year In-Service: IHA &amp; SHA Compliance Highlights" id="{0C9EFC54-724A-4312-983E-1687BDAE5B97}">
          <p14:sldIdLst>
            <p14:sldId id="283"/>
          </p14:sldIdLst>
        </p14:section>
        <p14:section name="Mid-Year In-Service Overview" id="{E6EB15EE-E392-4267-A63B-41722765C87E}">
          <p14:sldIdLst>
            <p14:sldId id="2578"/>
          </p14:sldIdLst>
        </p14:section>
        <p14:section name="Compliance and Documentation" id="{932923C6-E3C6-42A6-B50C-18B67427101E}">
          <p14:sldIdLst>
            <p14:sldId id="2580"/>
            <p14:sldId id="2579"/>
            <p14:sldId id="2575"/>
          </p14:sldIdLst>
        </p14:section>
        <p14:section name="Best Practices and Conclusion" id="{8BB57F33-7249-4B04-8796-E3DC1B6F1A2F}">
          <p14:sldIdLst>
            <p14:sldId id="2577"/>
            <p14:sldId id="25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32" autoAdjust="0"/>
  </p:normalViewPr>
  <p:slideViewPr>
    <p:cSldViewPr snapToGrid="0">
      <p:cViewPr varScale="1">
        <p:scale>
          <a:sx n="58" d="100"/>
          <a:sy n="58" d="100"/>
        </p:scale>
        <p:origin x="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B5016-5E14-4901-B1FC-3743DD1E7DEC}" type="datetimeFigureOut">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2B486-A3A4-492C-994B-27BCA2E7AC46}" type="slidenum">
              <a:t>‹#›</a:t>
            </a:fld>
            <a:endParaRPr lang="en-US"/>
          </a:p>
        </p:txBody>
      </p:sp>
    </p:spTree>
    <p:extLst>
      <p:ext uri="{BB962C8B-B14F-4D97-AF65-F5344CB8AC3E}">
        <p14:creationId xmlns:p14="http://schemas.microsoft.com/office/powerpoint/2010/main" val="296333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2B486-A3A4-492C-994B-27BCA2E7AC46}" type="slidenum">
              <a:rPr lang="en-US" smtClean="0"/>
              <a:t>3</a:t>
            </a:fld>
            <a:endParaRPr lang="en-US"/>
          </a:p>
        </p:txBody>
      </p:sp>
    </p:spTree>
    <p:extLst>
      <p:ext uri="{BB962C8B-B14F-4D97-AF65-F5344CB8AC3E}">
        <p14:creationId xmlns:p14="http://schemas.microsoft.com/office/powerpoint/2010/main" val="260762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2B486-A3A4-492C-994B-27BCA2E7AC46}" type="slidenum">
              <a:rPr lang="en-US" smtClean="0"/>
              <a:t>4</a:t>
            </a:fld>
            <a:endParaRPr lang="en-US"/>
          </a:p>
        </p:txBody>
      </p:sp>
    </p:spTree>
    <p:extLst>
      <p:ext uri="{BB962C8B-B14F-4D97-AF65-F5344CB8AC3E}">
        <p14:creationId xmlns:p14="http://schemas.microsoft.com/office/powerpoint/2010/main" val="308295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2B486-A3A4-492C-994B-27BCA2E7AC46}" type="slidenum">
              <a:rPr lang="en-US" smtClean="0"/>
              <a:t>5</a:t>
            </a:fld>
            <a:endParaRPr lang="en-US"/>
          </a:p>
        </p:txBody>
      </p:sp>
    </p:spTree>
    <p:extLst>
      <p:ext uri="{BB962C8B-B14F-4D97-AF65-F5344CB8AC3E}">
        <p14:creationId xmlns:p14="http://schemas.microsoft.com/office/powerpoint/2010/main" val="154632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A2572-C98C-5A01-C036-6EF62BE8C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EB949-A236-C196-7606-6C97F5F9C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D6EC6-A5D2-D425-4766-600246646C21}"/>
              </a:ext>
            </a:extLst>
          </p:cNvPr>
          <p:cNvSpPr>
            <a:spLocks noGrp="1"/>
          </p:cNvSpPr>
          <p:nvPr>
            <p:ph type="body" idx="1"/>
          </p:nvPr>
        </p:nvSpPr>
        <p:spPr/>
        <p:txBody>
          <a:bodyPr/>
          <a:lstStyle/>
          <a:p>
            <a:r>
              <a:rPr lang="en-US" dirty="0"/>
              <a:t>Implementing best practices can significantly enhance the effectiveness of IHA. Before the office visit, clinics should confirm appointments. During the visit, the SHA should be reviewed with the patient, and any concerns should be addressed. After the visit, providers must follow up on screenings, referrals, and lab orders. Scheduling IHAs when support staff is available and limiting the number of IHAs per hour can improve workflow efficiency. These practices help ensure thorough assessments, better patient engagement, and improved compliance with regulatory standards.
</a:t>
            </a:r>
          </a:p>
        </p:txBody>
      </p:sp>
      <p:sp>
        <p:nvSpPr>
          <p:cNvPr id="4" name="Slide Number Placeholder 3">
            <a:extLst>
              <a:ext uri="{FF2B5EF4-FFF2-40B4-BE49-F238E27FC236}">
                <a16:creationId xmlns:a16="http://schemas.microsoft.com/office/drawing/2014/main" id="{3DDF391E-4EF3-B182-804B-54A3E74A23BA}"/>
              </a:ext>
            </a:extLst>
          </p:cNvPr>
          <p:cNvSpPr>
            <a:spLocks noGrp="1"/>
          </p:cNvSpPr>
          <p:nvPr>
            <p:ph type="sldNum" sz="quarter" idx="5"/>
          </p:nvPr>
        </p:nvSpPr>
        <p:spPr/>
        <p:txBody>
          <a:bodyPr/>
          <a:lstStyle/>
          <a:p>
            <a:fld id="{5CF517C9-48E0-4349-B6C3-46B1000CC412}" type="slidenum">
              <a:t>6</a:t>
            </a:fld>
            <a:endParaRPr lang="en-US"/>
          </a:p>
        </p:txBody>
      </p:sp>
    </p:spTree>
    <p:extLst>
      <p:ext uri="{BB962C8B-B14F-4D97-AF65-F5344CB8AC3E}">
        <p14:creationId xmlns:p14="http://schemas.microsoft.com/office/powerpoint/2010/main" val="61464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Thank</a:t>
            </a:r>
            <a:r>
              <a:rPr lang="en-US" dirty="0"/>
              <a:t>s</a:t>
            </a:r>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39" y="1033272"/>
            <a:ext cx="5892073" cy="3895344"/>
          </a:xfrm>
        </p:spPr>
        <p:txBody>
          <a:bodyPr vert="horz" lIns="91440" tIns="45720" rIns="91440" bIns="45720" rtlCol="0" anchor="t">
            <a:normAutofit/>
          </a:bodyPr>
          <a:lstStyle>
            <a:lvl1pPr>
              <a:defRPr lang="en-US" sz="80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733288"/>
            <a:ext cx="5892071" cy="79552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US"/>
              <a:t>Footer Text</a:t>
            </a:r>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6931152" y="793817"/>
            <a:ext cx="5260848" cy="6064181"/>
          </a:xfrm>
          <a:blipFill>
            <a:blip r:embed="rId2">
              <a:alphaModFix amt="80000"/>
            </a:blip>
            <a:stretch>
              <a:fillRect/>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6938587" y="207982"/>
            <a:ext cx="2662798" cy="413360"/>
          </a:xfrm>
        </p:spPr>
        <p:txBody>
          <a:bodyPr/>
          <a:lstStyle>
            <a:lvl1pPr>
              <a:defRPr>
                <a:solidFill>
                  <a:schemeClr val="tx2"/>
                </a:solidFill>
              </a:defRPr>
            </a:lvl1pPr>
          </a:lstStyle>
          <a:p>
            <a:fld id="{BBB8170F-0370-4A38-8BF3-83D69476AE62}"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CF2C2C7B-6B47-4A5B-B24C-B316964ABE62}"/>
              </a:ext>
            </a:extLst>
          </p:cNvPr>
          <p:cNvCxnSpPr>
            <a:cxnSpLocks/>
          </p:cNvCxnSpPr>
          <p:nvPr/>
        </p:nvCxnSpPr>
        <p:spPr>
          <a:xfrm flipV="1">
            <a:off x="6929823" y="789558"/>
            <a:ext cx="0" cy="6068442"/>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F32355F-80FD-3956-F8D4-9DF4073D0E2E}"/>
              </a:ext>
            </a:extLst>
          </p:cNvPr>
          <p:cNvCxnSpPr>
            <a:cxnSpLocks/>
          </p:cNvCxnSpPr>
          <p:nvPr/>
        </p:nvCxnSpPr>
        <p:spPr>
          <a:xfrm>
            <a:off x="0" y="5420250"/>
            <a:ext cx="692982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4DD8B2-0D73-EB9B-9708-67DF28E40F96}"/>
              </a:ext>
            </a:extLst>
          </p:cNvPr>
          <p:cNvCxnSpPr>
            <a:cxnSpLocks/>
          </p:cNvCxnSpPr>
          <p:nvPr/>
        </p:nvCxnSpPr>
        <p:spPr>
          <a:xfrm>
            <a:off x="0" y="79190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3395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C8350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64008" y="1435608"/>
            <a:ext cx="11594592" cy="5559552"/>
          </a:xfrm>
        </p:spPr>
        <p:txBody>
          <a:bodyPr anchor="b">
            <a:normAutofit/>
          </a:bodyPr>
          <a:lstStyle>
            <a:lvl1pPr>
              <a:lnSpc>
                <a:spcPct val="67000"/>
              </a:lnSpc>
              <a:defRPr sz="148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tx2"/>
                </a:solidFill>
              </a:defRPr>
            </a:lvl1pPr>
          </a:lstStyle>
          <a:p>
            <a:fld id="{CE994A23-0EFF-404D-A2C5-6B54939039AD}" type="datetime1">
              <a:rPr lang="en-US" smtClean="0"/>
              <a:t>9/2/2025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7F716D65-B11C-E9B7-66BF-88E72C5DCEBA}"/>
              </a:ext>
            </a:extLst>
          </p:cNvPr>
          <p:cNvCxnSpPr>
            <a:cxnSpLocks/>
          </p:cNvCxnSpPr>
          <p:nvPr/>
        </p:nvCxnSpPr>
        <p:spPr>
          <a:xfrm>
            <a:off x="0" y="783822"/>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22638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64008" y="1435608"/>
            <a:ext cx="11594592" cy="5559552"/>
          </a:xfrm>
        </p:spPr>
        <p:txBody>
          <a:bodyPr anchor="b">
            <a:normAutofit/>
          </a:bodyPr>
          <a:lstStyle>
            <a:lvl1pPr>
              <a:lnSpc>
                <a:spcPct val="67000"/>
              </a:lnSpc>
              <a:defRPr sz="14800">
                <a:solidFill>
                  <a:schemeClr val="accent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p:txBody>
          <a:bodyPr/>
          <a:lstStyle>
            <a:lvl1pPr>
              <a:defRPr>
                <a:solidFill>
                  <a:schemeClr val="accent1"/>
                </a:solidFill>
              </a:defRPr>
            </a:lvl1pPr>
          </a:lstStyle>
          <a:p>
            <a:r>
              <a:rPr lang="en-US"/>
              <a:t>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accent1"/>
                </a:solidFill>
              </a:defRPr>
            </a:lvl1pPr>
          </a:lstStyle>
          <a:p>
            <a:fld id="{4B393500-FDAE-4B7A-8E90-4B7ED0649363}" type="datetime1">
              <a:rPr lang="en-US" smtClean="0"/>
              <a:t>9/2/2025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accent1"/>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7F716D65-B11C-E9B7-66BF-88E72C5DCEBA}"/>
              </a:ext>
            </a:extLst>
          </p:cNvPr>
          <p:cNvCxnSpPr>
            <a:cxnSpLocks/>
          </p:cNvCxnSpPr>
          <p:nvPr/>
        </p:nvCxnSpPr>
        <p:spPr>
          <a:xfrm>
            <a:off x="0" y="783822"/>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89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7" y="886968"/>
            <a:ext cx="11405277" cy="1170432"/>
          </a:xfrm>
        </p:spPr>
        <p:txBody>
          <a:bodyPr>
            <a:normAutofit/>
          </a:bodyPr>
          <a:lstStyle>
            <a:lvl1pPr>
              <a:defRPr sz="8800">
                <a:solidFill>
                  <a:schemeClr val="accent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07599C6D-D164-AA94-72F8-241C187199F2}"/>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64881" y="2832652"/>
            <a:ext cx="6893719" cy="3508951"/>
          </a:xfrm>
        </p:spPr>
        <p:txBody>
          <a:bodyPr anchor="t">
            <a:normAutofit/>
          </a:bodyPr>
          <a:lstStyle>
            <a:lvl1pPr marL="457200" indent="-457200">
              <a:buFont typeface="+mj-lt"/>
              <a:buAutoNum type="arabicPeriod"/>
              <a:defRPr sz="2000"/>
            </a:lvl1pPr>
            <a:lvl2pPr marL="800100" indent="-342900">
              <a:buFont typeface="+mj-lt"/>
              <a:buAutoNum type="arabicPeriod"/>
              <a:defRPr sz="1800"/>
            </a:lvl2pPr>
            <a:lvl3pPr marL="1257300" indent="-3429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B50CAA-07B2-F8CA-1425-4249CE17A802}"/>
              </a:ext>
            </a:extLst>
          </p:cNvPr>
          <p:cNvSpPr>
            <a:spLocks noGrp="1"/>
          </p:cNvSpPr>
          <p:nvPr>
            <p:ph type="dt" sz="half" idx="10"/>
          </p:nvPr>
        </p:nvSpPr>
        <p:spPr/>
        <p:txBody>
          <a:bodyPr/>
          <a:lstStyle/>
          <a:p>
            <a:fld id="{D9D311C3-93DB-42DC-917F-4386F19A1E3B}" type="datetime1">
              <a:rPr lang="en-US" smtClean="0"/>
              <a:t>9/2/2025</a:t>
            </a:fld>
            <a:endParaRPr lang="en-US"/>
          </a:p>
        </p:txBody>
      </p:sp>
      <p:sp>
        <p:nvSpPr>
          <p:cNvPr id="11" name="Slide Number Placeholder 10">
            <a:extLst>
              <a:ext uri="{FF2B5EF4-FFF2-40B4-BE49-F238E27FC236}">
                <a16:creationId xmlns:a16="http://schemas.microsoft.com/office/drawing/2014/main" id="{5DEAD866-E26E-BF23-7B5D-9F689B2FA881}"/>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E8AC7CAE-FC19-2728-AA3B-1D2FE7879B25}"/>
              </a:ext>
            </a:extLst>
          </p:cNvPr>
          <p:cNvCxnSpPr>
            <a:cxnSpLocks/>
          </p:cNvCxnSpPr>
          <p:nvPr/>
        </p:nvCxnSpPr>
        <p:spPr>
          <a:xfrm>
            <a:off x="0" y="2118492"/>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1B3592-91FB-05F4-B422-A40D7CD4DE2D}"/>
              </a:ext>
            </a:extLst>
          </p:cNvPr>
          <p:cNvCxnSpPr>
            <a:cxnSpLocks/>
          </p:cNvCxnSpPr>
          <p:nvPr/>
        </p:nvCxnSpPr>
        <p:spPr>
          <a:xfrm>
            <a:off x="0" y="800100"/>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1653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266944" y="521208"/>
            <a:ext cx="6647688" cy="1865376"/>
          </a:xfrm>
        </p:spPr>
        <p:txBody>
          <a:bodyPr>
            <a:normAutofit/>
          </a:bodyPr>
          <a:lstStyle>
            <a:lvl1pPr>
              <a:defRPr sz="8000">
                <a:solidFill>
                  <a:schemeClr val="accent1"/>
                </a:solidFill>
              </a:defRPr>
            </a:lvl1pPr>
          </a:lstStyle>
          <a:p>
            <a:r>
              <a:rPr lang="en-US"/>
              <a:t>Click to edit Master title style</a:t>
            </a:r>
          </a:p>
        </p:txBody>
      </p:sp>
      <p:sp>
        <p:nvSpPr>
          <p:cNvPr id="12" name="Picture Placeholder 11">
            <a:extLst>
              <a:ext uri="{FF2B5EF4-FFF2-40B4-BE49-F238E27FC236}">
                <a16:creationId xmlns:a16="http://schemas.microsoft.com/office/drawing/2014/main" id="{AD3A4126-4E48-DD2C-1468-6A36AE6C1D14}"/>
              </a:ext>
            </a:extLst>
          </p:cNvPr>
          <p:cNvSpPr>
            <a:spLocks noGrp="1"/>
          </p:cNvSpPr>
          <p:nvPr>
            <p:ph type="pic" sz="quarter" idx="13" hasCustomPrompt="1"/>
          </p:nvPr>
        </p:nvSpPr>
        <p:spPr>
          <a:xfrm>
            <a:off x="0" y="0"/>
            <a:ext cx="4917320" cy="6858000"/>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266943" y="2651760"/>
            <a:ext cx="6327648" cy="3547872"/>
          </a:xfrm>
        </p:spPr>
        <p:txBody>
          <a:bodyPr>
            <a:normAutofit/>
          </a:bodyPr>
          <a:lstStyle>
            <a:lvl1pPr marL="457200" indent="-457200">
              <a:buFont typeface="+mj-lt"/>
              <a:buAutoNum type="arabicPeriod"/>
              <a:defRPr sz="2000"/>
            </a:lvl1pPr>
            <a:lvl2pPr marL="800100" indent="-342900">
              <a:buFont typeface="+mj-lt"/>
              <a:buAutoNum type="arabicPeriod"/>
              <a:defRPr sz="1800"/>
            </a:lvl2pPr>
            <a:lvl3pPr marL="1257300" indent="-3429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271899" y="21031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573511" y="210312"/>
            <a:ext cx="1679642" cy="411480"/>
          </a:xfrm>
        </p:spPr>
        <p:txBody>
          <a:bodyPr/>
          <a:lstStyle/>
          <a:p>
            <a:fld id="{948C47DC-C479-4517-B1B0-94DB01BA76E7}"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E7633BE4-C9B9-310C-1EAE-191B5D344B59}"/>
              </a:ext>
            </a:extLst>
          </p:cNvPr>
          <p:cNvCxnSpPr>
            <a:cxnSpLocks/>
          </p:cNvCxnSpPr>
          <p:nvPr/>
        </p:nvCxnSpPr>
        <p:spPr>
          <a:xfrm>
            <a:off x="4923916" y="2452449"/>
            <a:ext cx="726808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A010762-96A4-4E1C-CD5D-EE1C1D1FC6E2}"/>
              </a:ext>
            </a:extLst>
          </p:cNvPr>
          <p:cNvCxnSpPr>
            <a:cxnSpLocks/>
          </p:cNvCxnSpPr>
          <p:nvPr/>
        </p:nvCxnSpPr>
        <p:spPr>
          <a:xfrm flipV="1">
            <a:off x="4923916" y="0"/>
            <a:ext cx="0" cy="685800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2923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394368" y="1589105"/>
            <a:ext cx="5403264" cy="1622994"/>
          </a:xfrm>
        </p:spPr>
        <p:txBody>
          <a:bodyPr vert="horz" lIns="91440" tIns="45720" rIns="91440" bIns="45720" rtlCol="0" anchor="b">
            <a:normAutofit/>
          </a:bodyPr>
          <a:lstStyle>
            <a:lvl1pPr algn="ctr">
              <a:defRPr lang="en-US" sz="44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D956E9D4-3B6F-5DDD-5E3B-A829B10ED9F1}"/>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394368" y="3395398"/>
            <a:ext cx="5403264" cy="1837985"/>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60BAB4-BB08-FD4A-678D-2FFE35A0DFDA}"/>
              </a:ext>
            </a:extLst>
          </p:cNvPr>
          <p:cNvSpPr>
            <a:spLocks noGrp="1"/>
          </p:cNvSpPr>
          <p:nvPr>
            <p:ph type="dt" sz="half" idx="10"/>
          </p:nvPr>
        </p:nvSpPr>
        <p:spPr/>
        <p:txBody>
          <a:bodyPr/>
          <a:lstStyle/>
          <a:p>
            <a:fld id="{B24F1FC4-E055-4072-90AD-B359FC529E8A}" type="datetime1">
              <a:rPr lang="en-US" smtClean="0"/>
              <a:t>9/2/2025</a:t>
            </a:fld>
            <a:endParaRPr lang="en-US"/>
          </a:p>
        </p:txBody>
      </p:sp>
      <p:sp>
        <p:nvSpPr>
          <p:cNvPr id="10" name="Slide Number Placeholder 9">
            <a:extLst>
              <a:ext uri="{FF2B5EF4-FFF2-40B4-BE49-F238E27FC236}">
                <a16:creationId xmlns:a16="http://schemas.microsoft.com/office/drawing/2014/main" id="{DBF6EF0E-4178-1F33-0BF9-2A2B4C33C257}"/>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B21C4E92-1D0B-ABAB-54CA-016BB17A93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801A3D6-493E-2CE6-4153-5A2D3C978311}"/>
              </a:ext>
            </a:extLst>
          </p:cNvPr>
          <p:cNvCxnSpPr>
            <a:cxnSpLocks/>
          </p:cNvCxnSpPr>
          <p:nvPr/>
        </p:nvCxnSpPr>
        <p:spPr>
          <a:xfrm>
            <a:off x="2673336"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7E29DE-22CD-1512-C9E7-51C4D8B5F337}"/>
              </a:ext>
            </a:extLst>
          </p:cNvPr>
          <p:cNvCxnSpPr>
            <a:cxnSpLocks/>
          </p:cNvCxnSpPr>
          <p:nvPr/>
        </p:nvCxnSpPr>
        <p:spPr>
          <a:xfrm>
            <a:off x="9526413"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014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17772" y="1100834"/>
            <a:ext cx="8533261" cy="2314842"/>
          </a:xfrm>
        </p:spPr>
        <p:txBody>
          <a:bodyPr vert="horz" lIns="91440" tIns="45720" rIns="91440" bIns="45720" rtlCol="0" anchor="t">
            <a:normAutofit/>
          </a:bodyPr>
          <a:lstStyle>
            <a:lvl1pPr>
              <a:defRPr lang="en-US" sz="8000" dirty="0"/>
            </a:lvl1pPr>
          </a:lstStyle>
          <a:p>
            <a:pPr lvl="0"/>
            <a:r>
              <a:rPr lang="en-US"/>
              <a:t>Click to edit Master title style</a:t>
            </a:r>
          </a:p>
        </p:txBody>
      </p:sp>
      <p:sp>
        <p:nvSpPr>
          <p:cNvPr id="12" name="Footer Placeholder 11">
            <a:extLst>
              <a:ext uri="{FF2B5EF4-FFF2-40B4-BE49-F238E27FC236}">
                <a16:creationId xmlns:a16="http://schemas.microsoft.com/office/drawing/2014/main" id="{F6B2ADB6-8B11-5463-D307-3F4916CA6A70}"/>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566893" y="3442324"/>
            <a:ext cx="3894179" cy="2274889"/>
          </a:xfrm>
        </p:spPr>
        <p:txBody>
          <a:bodyPr vert="horz" lIns="91440" tIns="45720" rIns="91440" bIns="45720" rtlCol="0" anchor="b">
            <a:normAutofit/>
          </a:bodyPr>
          <a:lstStyle>
            <a:lvl1pPr marL="0" indent="0">
              <a:buNone/>
              <a:defRPr lang="en-US" dirty="0"/>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1A9A27FE-5C62-0E4C-1D35-2B5BE652199D}"/>
              </a:ext>
            </a:extLst>
          </p:cNvPr>
          <p:cNvSpPr>
            <a:spLocks noGrp="1"/>
          </p:cNvSpPr>
          <p:nvPr>
            <p:ph type="dt" sz="half" idx="10"/>
          </p:nvPr>
        </p:nvSpPr>
        <p:spPr/>
        <p:txBody>
          <a:bodyPr/>
          <a:lstStyle/>
          <a:p>
            <a:fld id="{69AE50BB-FE55-4F45-B460-B5BF3CD2BA72}" type="datetime1">
              <a:rPr lang="en-US" smtClean="0"/>
              <a:t>9/2/2025</a:t>
            </a:fld>
            <a:endParaRPr lang="en-US"/>
          </a:p>
        </p:txBody>
      </p:sp>
      <p:sp>
        <p:nvSpPr>
          <p:cNvPr id="13" name="Slide Number Placeholder 12">
            <a:extLst>
              <a:ext uri="{FF2B5EF4-FFF2-40B4-BE49-F238E27FC236}">
                <a16:creationId xmlns:a16="http://schemas.microsoft.com/office/drawing/2014/main" id="{047450B0-6060-60C9-5AC2-20186A242445}"/>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B21C4E92-1D0B-ABAB-54CA-016BB17A93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37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1" y="2077374"/>
            <a:ext cx="4479107" cy="2691413"/>
          </a:xfrm>
        </p:spPr>
        <p:txBody>
          <a:bodyPr vert="horz" lIns="91440" tIns="45720" rIns="91440" bIns="45720" rtlCol="0" anchor="ctr">
            <a:normAutofit/>
          </a:bodyPr>
          <a:lstStyle>
            <a:lvl1pPr>
              <a:defRPr lang="en-US" sz="6600" dirty="0"/>
            </a:lvl1pPr>
          </a:lstStyle>
          <a:p>
            <a:pPr lvl="0"/>
            <a:r>
              <a:rPr lang="en-US"/>
              <a:t>Click to edit Master title style</a:t>
            </a:r>
          </a:p>
        </p:txBody>
      </p:sp>
      <p:sp>
        <p:nvSpPr>
          <p:cNvPr id="10" name="Footer Placeholder 9">
            <a:extLst>
              <a:ext uri="{FF2B5EF4-FFF2-40B4-BE49-F238E27FC236}">
                <a16:creationId xmlns:a16="http://schemas.microsoft.com/office/drawing/2014/main" id="{F7DEB5EF-910B-9B2B-CB95-1AD374FECAFB}"/>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751577" y="2210542"/>
            <a:ext cx="5869293" cy="243247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5FD4BD0F-0EF0-D5B9-5485-1ECB765DC5D9}"/>
              </a:ext>
            </a:extLst>
          </p:cNvPr>
          <p:cNvSpPr>
            <a:spLocks noGrp="1"/>
          </p:cNvSpPr>
          <p:nvPr>
            <p:ph type="dt" sz="half" idx="10"/>
          </p:nvPr>
        </p:nvSpPr>
        <p:spPr>
          <a:xfrm>
            <a:off x="5751577" y="207982"/>
            <a:ext cx="1921315" cy="413360"/>
          </a:xfrm>
        </p:spPr>
        <p:txBody>
          <a:bodyPr/>
          <a:lstStyle/>
          <a:p>
            <a:fld id="{F92C9D0B-C1A3-434D-9CF9-A666A14DD8A1}" type="datetime1">
              <a:rPr lang="en-US" smtClean="0"/>
              <a:t>9/2/2025</a:t>
            </a:fld>
            <a:endParaRPr lang="en-US"/>
          </a:p>
        </p:txBody>
      </p:sp>
      <p:sp>
        <p:nvSpPr>
          <p:cNvPr id="12" name="Slide Number Placeholder 11">
            <a:extLst>
              <a:ext uri="{FF2B5EF4-FFF2-40B4-BE49-F238E27FC236}">
                <a16:creationId xmlns:a16="http://schemas.microsoft.com/office/drawing/2014/main" id="{8566B317-2D55-4797-E621-551FCA482D78}"/>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5311938" y="1550633"/>
            <a:ext cx="0" cy="375673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790D5D6-313A-8ACD-591F-F8BEC510B947}"/>
              </a:ext>
            </a:extLst>
          </p:cNvPr>
          <p:cNvCxnSpPr>
            <a:cxnSpLocks/>
          </p:cNvCxnSpPr>
          <p:nvPr/>
        </p:nvCxnSpPr>
        <p:spPr>
          <a:xfrm>
            <a:off x="0" y="5308844"/>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F6F1415-3933-6D89-472D-2FA4BBB279E7}"/>
              </a:ext>
            </a:extLst>
          </p:cNvPr>
          <p:cNvCxnSpPr>
            <a:cxnSpLocks/>
          </p:cNvCxnSpPr>
          <p:nvPr/>
        </p:nvCxnSpPr>
        <p:spPr>
          <a:xfrm>
            <a:off x="0" y="155063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89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1" y="1264785"/>
            <a:ext cx="4479107" cy="4315917"/>
          </a:xfrm>
        </p:spPr>
        <p:txBody>
          <a:bodyPr vert="horz" lIns="91440" tIns="45720" rIns="91440" bIns="45720" rtlCol="0" anchor="ctr">
            <a:normAutofit/>
          </a:bodyPr>
          <a:lstStyle>
            <a:lvl1pPr>
              <a:defRPr lang="en-US" sz="6600" dirty="0"/>
            </a:lvl1pPr>
          </a:lstStyle>
          <a:p>
            <a:pPr lvl="0"/>
            <a:r>
              <a:rPr lang="en-US"/>
              <a:t>Click to edit Master title style</a:t>
            </a:r>
          </a:p>
        </p:txBody>
      </p:sp>
      <p:sp>
        <p:nvSpPr>
          <p:cNvPr id="10" name="Footer Placeholder 9">
            <a:extLst>
              <a:ext uri="{FF2B5EF4-FFF2-40B4-BE49-F238E27FC236}">
                <a16:creationId xmlns:a16="http://schemas.microsoft.com/office/drawing/2014/main" id="{922A59EF-3E61-0654-D289-2E1D6B738BA9}"/>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751577" y="1264782"/>
            <a:ext cx="5869293" cy="43159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1E4E1FBF-A73A-1962-4961-FD2DDB212A04}"/>
              </a:ext>
            </a:extLst>
          </p:cNvPr>
          <p:cNvSpPr>
            <a:spLocks noGrp="1"/>
          </p:cNvSpPr>
          <p:nvPr>
            <p:ph type="dt" sz="half" idx="10"/>
          </p:nvPr>
        </p:nvSpPr>
        <p:spPr>
          <a:xfrm>
            <a:off x="5751577" y="207982"/>
            <a:ext cx="1921315" cy="413360"/>
          </a:xfrm>
        </p:spPr>
        <p:txBody>
          <a:bodyPr/>
          <a:lstStyle/>
          <a:p>
            <a:fld id="{A160C79D-A598-4F1A-884F-A703D5B0FD7B}" type="datetime1">
              <a:rPr lang="en-US" smtClean="0"/>
              <a:t>9/2/2025</a:t>
            </a:fld>
            <a:endParaRPr lang="en-US"/>
          </a:p>
        </p:txBody>
      </p:sp>
      <p:sp>
        <p:nvSpPr>
          <p:cNvPr id="11" name="Slide Number Placeholder 10">
            <a:extLst>
              <a:ext uri="{FF2B5EF4-FFF2-40B4-BE49-F238E27FC236}">
                <a16:creationId xmlns:a16="http://schemas.microsoft.com/office/drawing/2014/main" id="{EB5754BB-F3CF-1B1E-E0B8-85D0578CB61D}"/>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5311938" y="787587"/>
            <a:ext cx="0" cy="527031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790D5D6-313A-8ACD-591F-F8BEC510B947}"/>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302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2" y="1249959"/>
            <a:ext cx="4085912" cy="5125673"/>
          </a:xfrm>
        </p:spPr>
        <p:txBody>
          <a:bodyPr vert="horz" lIns="91440" tIns="45720" rIns="91440" bIns="45720" rtlCol="0" anchor="t">
            <a:normAutofit/>
          </a:bodyPr>
          <a:lstStyle>
            <a:lvl1pPr>
              <a:defRPr lang="en-US" sz="66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2A5B8121-E925-2131-A76A-FBDAB0BC9C80}"/>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4" y="1249959"/>
            <a:ext cx="6440424" cy="52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DBA5BEFD-7245-BB4D-0F86-F1C3A32E0676}"/>
              </a:ext>
            </a:extLst>
          </p:cNvPr>
          <p:cNvSpPr>
            <a:spLocks noGrp="1"/>
          </p:cNvSpPr>
          <p:nvPr>
            <p:ph type="dt" sz="half" idx="10"/>
          </p:nvPr>
        </p:nvSpPr>
        <p:spPr>
          <a:xfrm>
            <a:off x="5363852" y="207982"/>
            <a:ext cx="1921315" cy="413360"/>
          </a:xfrm>
        </p:spPr>
        <p:txBody>
          <a:bodyPr/>
          <a:lstStyle/>
          <a:p>
            <a:fld id="{742A22FE-7CAA-4561-B3B2-F8D8C37BE3D2}" type="datetime1">
              <a:rPr lang="en-US" smtClean="0"/>
              <a:t>9/2/2025</a:t>
            </a:fld>
            <a:endParaRPr lang="en-US"/>
          </a:p>
        </p:txBody>
      </p:sp>
      <p:sp>
        <p:nvSpPr>
          <p:cNvPr id="10" name="Slide Number Placeholder 9">
            <a:extLst>
              <a:ext uri="{FF2B5EF4-FFF2-40B4-BE49-F238E27FC236}">
                <a16:creationId xmlns:a16="http://schemas.microsoft.com/office/drawing/2014/main" id="{85879897-4AF6-4B38-AB30-8DD979DC52CE}"/>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4918746" y="805343"/>
            <a:ext cx="0" cy="605265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198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1034473"/>
            <a:ext cx="11420337" cy="1582221"/>
          </a:xfrm>
        </p:spPr>
        <p:txBody>
          <a:bodyPr/>
          <a:lstStyle>
            <a:lvl1pPr>
              <a:defRPr sz="66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9" y="2974109"/>
            <a:ext cx="11420336" cy="3401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E617F9A-AF72-E9F9-FE67-264CFD0B855C}"/>
              </a:ext>
            </a:extLst>
          </p:cNvPr>
          <p:cNvSpPr>
            <a:spLocks noGrp="1"/>
          </p:cNvSpPr>
          <p:nvPr>
            <p:ph type="ftr" sz="quarter" idx="11"/>
          </p:nvPr>
        </p:nvSpPr>
        <p:spPr/>
        <p:txBody>
          <a:bodyPr/>
          <a:lstStyle/>
          <a:p>
            <a:r>
              <a:rPr lang="en-US"/>
              <a:t>Footer Text</a:t>
            </a:r>
          </a:p>
        </p:txBody>
      </p:sp>
      <p:sp>
        <p:nvSpPr>
          <p:cNvPr id="8" name="Date Placeholder 7">
            <a:extLst>
              <a:ext uri="{FF2B5EF4-FFF2-40B4-BE49-F238E27FC236}">
                <a16:creationId xmlns:a16="http://schemas.microsoft.com/office/drawing/2014/main" id="{70522668-B624-9A0D-743B-874B6468AC18}"/>
              </a:ext>
            </a:extLst>
          </p:cNvPr>
          <p:cNvSpPr>
            <a:spLocks noGrp="1"/>
          </p:cNvSpPr>
          <p:nvPr>
            <p:ph type="dt" sz="half" idx="10"/>
          </p:nvPr>
        </p:nvSpPr>
        <p:spPr/>
        <p:txBody>
          <a:bodyPr/>
          <a:lstStyle/>
          <a:p>
            <a:fld id="{7DD67DB9-842B-4031-A4D5-ECF9E159B606}" type="datetime1">
              <a:rPr lang="en-US" smtClean="0"/>
              <a:t>9/2/2025</a:t>
            </a:fld>
            <a:endParaRPr lang="en-US"/>
          </a:p>
        </p:txBody>
      </p:sp>
      <p:sp>
        <p:nvSpPr>
          <p:cNvPr id="10" name="Slide Number Placeholder 9">
            <a:extLst>
              <a:ext uri="{FF2B5EF4-FFF2-40B4-BE49-F238E27FC236}">
                <a16:creationId xmlns:a16="http://schemas.microsoft.com/office/drawing/2014/main" id="{F09EC300-3CBF-3BA7-991F-4143EBA209C4}"/>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093DFD8D-B66E-C844-B523-E3C51265F5EA}"/>
              </a:ext>
            </a:extLst>
          </p:cNvPr>
          <p:cNvCxnSpPr>
            <a:cxnSpLocks/>
          </p:cNvCxnSpPr>
          <p:nvPr/>
        </p:nvCxnSpPr>
        <p:spPr>
          <a:xfrm>
            <a:off x="0" y="2703185"/>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57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612648"/>
            <a:ext cx="11253668" cy="1106424"/>
          </a:xfrm>
        </p:spPr>
        <p:txBody>
          <a:bodyPr/>
          <a:lstStyle>
            <a:lvl1pPr>
              <a:defRPr sz="66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9" y="2139696"/>
            <a:ext cx="11253668" cy="428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2D457B6E-DC25-9A54-64F7-98703149B156}"/>
              </a:ext>
            </a:extLst>
          </p:cNvPr>
          <p:cNvSpPr>
            <a:spLocks noGrp="1"/>
          </p:cNvSpPr>
          <p:nvPr>
            <p:ph type="ftr" sz="quarter" idx="11"/>
          </p:nvPr>
        </p:nvSpPr>
        <p:spPr/>
        <p:txBody>
          <a:bodyPr/>
          <a:lstStyle/>
          <a:p>
            <a:r>
              <a:rPr lang="en-US"/>
              <a:t>Footer Text</a:t>
            </a:r>
          </a:p>
        </p:txBody>
      </p:sp>
      <p:sp>
        <p:nvSpPr>
          <p:cNvPr id="8" name="Date Placeholder 7">
            <a:extLst>
              <a:ext uri="{FF2B5EF4-FFF2-40B4-BE49-F238E27FC236}">
                <a16:creationId xmlns:a16="http://schemas.microsoft.com/office/drawing/2014/main" id="{D49DF708-DA4E-D117-5CE8-7401A836F675}"/>
              </a:ext>
            </a:extLst>
          </p:cNvPr>
          <p:cNvSpPr>
            <a:spLocks noGrp="1"/>
          </p:cNvSpPr>
          <p:nvPr>
            <p:ph type="dt" sz="half" idx="10"/>
          </p:nvPr>
        </p:nvSpPr>
        <p:spPr/>
        <p:txBody>
          <a:bodyPr/>
          <a:lstStyle/>
          <a:p>
            <a:fld id="{20D15516-589F-487D-BF51-9635DCEA90D5}" type="datetime1">
              <a:rPr lang="en-US" smtClean="0"/>
              <a:t>9/2/2025</a:t>
            </a:fld>
            <a:endParaRPr lang="en-US"/>
          </a:p>
        </p:txBody>
      </p:sp>
      <p:sp>
        <p:nvSpPr>
          <p:cNvPr id="10" name="Slide Number Placeholder 9">
            <a:extLst>
              <a:ext uri="{FF2B5EF4-FFF2-40B4-BE49-F238E27FC236}">
                <a16:creationId xmlns:a16="http://schemas.microsoft.com/office/drawing/2014/main" id="{D1AE2728-8254-BE0F-89AB-2D5352D66F0D}"/>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093DFD8D-B66E-C844-B523-E3C51265F5EA}"/>
              </a:ext>
            </a:extLst>
          </p:cNvPr>
          <p:cNvCxnSpPr>
            <a:cxnSpLocks/>
          </p:cNvCxnSpPr>
          <p:nvPr/>
        </p:nvCxnSpPr>
        <p:spPr>
          <a:xfrm>
            <a:off x="0" y="180556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66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5088" y="1249959"/>
            <a:ext cx="3578905" cy="5125673"/>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34E7AB67-A25E-F99D-7053-223A31AB4A91}"/>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75958" y="1249958"/>
            <a:ext cx="7022846" cy="536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44B773E1-C0C5-10BC-5283-0943095DF2D9}"/>
              </a:ext>
            </a:extLst>
          </p:cNvPr>
          <p:cNvSpPr>
            <a:spLocks noGrp="1"/>
          </p:cNvSpPr>
          <p:nvPr>
            <p:ph type="dt" sz="half" idx="10"/>
          </p:nvPr>
        </p:nvSpPr>
        <p:spPr>
          <a:xfrm>
            <a:off x="4775958" y="207982"/>
            <a:ext cx="1921315" cy="413360"/>
          </a:xfrm>
        </p:spPr>
        <p:txBody>
          <a:bodyPr/>
          <a:lstStyle/>
          <a:p>
            <a:fld id="{CBE35CD3-9190-4B1C-AA9F-C899B0873567}" type="datetime1">
              <a:rPr lang="en-US" smtClean="0"/>
              <a:t>9/2/2025</a:t>
            </a:fld>
            <a:endParaRPr lang="en-US"/>
          </a:p>
        </p:txBody>
      </p:sp>
      <p:sp>
        <p:nvSpPr>
          <p:cNvPr id="10" name="Slide Number Placeholder 9">
            <a:extLst>
              <a:ext uri="{FF2B5EF4-FFF2-40B4-BE49-F238E27FC236}">
                <a16:creationId xmlns:a16="http://schemas.microsoft.com/office/drawing/2014/main" id="{8E615B6D-D0FF-BC11-9C32-FDA7B7D08BA8}"/>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4336321" y="805343"/>
            <a:ext cx="0" cy="605265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66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83140"/>
            <a:ext cx="11452341" cy="66569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2" name="Footer Placeholder 11">
            <a:extLst>
              <a:ext uri="{FF2B5EF4-FFF2-40B4-BE49-F238E27FC236}">
                <a16:creationId xmlns:a16="http://schemas.microsoft.com/office/drawing/2014/main" id="{E3CC60A8-3DE8-B0E7-1EC5-2B337CF2BA7D}"/>
              </a:ext>
            </a:extLst>
          </p:cNvPr>
          <p:cNvSpPr>
            <a:spLocks noGrp="1"/>
          </p:cNvSpPr>
          <p:nvPr>
            <p:ph type="ftr" sz="quarter" idx="11"/>
          </p:nvPr>
        </p:nvSpPr>
        <p:spPr/>
        <p:txBody>
          <a:bodyPr/>
          <a:lstStyle/>
          <a:p>
            <a:r>
              <a:rPr lang="en-US"/>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8" y="1743311"/>
            <a:ext cx="11452342" cy="491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7EB01C-FB71-1416-6F69-B25D90D39C0F}"/>
              </a:ext>
            </a:extLst>
          </p:cNvPr>
          <p:cNvSpPr>
            <a:spLocks noGrp="1"/>
          </p:cNvSpPr>
          <p:nvPr>
            <p:ph type="dt" sz="half" idx="10"/>
          </p:nvPr>
        </p:nvSpPr>
        <p:spPr/>
        <p:txBody>
          <a:bodyPr/>
          <a:lstStyle/>
          <a:p>
            <a:fld id="{52A7ABF8-FBB9-4C71-BBD7-96C5E24AE291}" type="datetime1">
              <a:rPr lang="en-US" smtClean="0"/>
              <a:t>9/2/2025</a:t>
            </a:fld>
            <a:endParaRPr lang="en-US"/>
          </a:p>
        </p:txBody>
      </p:sp>
      <p:sp>
        <p:nvSpPr>
          <p:cNvPr id="13" name="Slide Number Placeholder 12">
            <a:extLst>
              <a:ext uri="{FF2B5EF4-FFF2-40B4-BE49-F238E27FC236}">
                <a16:creationId xmlns:a16="http://schemas.microsoft.com/office/drawing/2014/main" id="{8E842DA4-700F-A2D4-6AB8-0BAEDF3210BE}"/>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C5BF1F3F-87E2-1270-FB4D-FD251AD7E63C}"/>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1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330876" y="749808"/>
            <a:ext cx="6442024" cy="2039112"/>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4910328" cy="6858000"/>
          </a:xfrm>
          <a:blipFill>
            <a:blip r:embed="rId2">
              <a:alphaModFix amt="80000"/>
            </a:blip>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330875" y="21348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609227" y="210312"/>
            <a:ext cx="1679642" cy="411480"/>
          </a:xfrm>
        </p:spPr>
        <p:txBody>
          <a:bodyPr/>
          <a:lstStyle/>
          <a:p>
            <a:fld id="{491FA625-EDE8-4CCD-93F2-36B8EAED6AA1}"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30875" y="2944368"/>
            <a:ext cx="6442025" cy="3571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10328"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936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6499654" cy="2039112"/>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1"/>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364879" y="210311"/>
            <a:ext cx="1679642" cy="411480"/>
          </a:xfrm>
        </p:spPr>
        <p:txBody>
          <a:bodyPr/>
          <a:lstStyle/>
          <a:p>
            <a:fld id="{18520A44-1A63-4FB7-80E4-61FF907A138E}"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6147480" y="21031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8" y="2944368"/>
            <a:ext cx="6499657" cy="358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277621" y="0"/>
            <a:ext cx="4914379" cy="6858000"/>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7272857"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140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750308" y="612648"/>
            <a:ext cx="7022592" cy="103327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4342584" cy="6858000"/>
          </a:xfrm>
          <a:blipFill>
            <a:blip r:embed="rId2">
              <a:alphaModFix amt="80000"/>
            </a:blip>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CD81791C-036D-058C-0055-96793694D657}"/>
              </a:ext>
            </a:extLst>
          </p:cNvPr>
          <p:cNvSpPr>
            <a:spLocks noGrp="1"/>
          </p:cNvSpPr>
          <p:nvPr>
            <p:ph type="ftr" sz="quarter" idx="15"/>
          </p:nvPr>
        </p:nvSpPr>
        <p:spPr>
          <a:xfrm>
            <a:off x="4750307" y="210312"/>
            <a:ext cx="3531437" cy="413360"/>
          </a:xfrm>
        </p:spPr>
        <p:txBody>
          <a:bodyPr/>
          <a:lstStyle/>
          <a:p>
            <a:r>
              <a:rPr lang="en-US"/>
              <a:t>Footer Text</a:t>
            </a:r>
          </a:p>
        </p:txBody>
      </p:sp>
      <p:sp>
        <p:nvSpPr>
          <p:cNvPr id="7" name="Date Placeholder 6">
            <a:extLst>
              <a:ext uri="{FF2B5EF4-FFF2-40B4-BE49-F238E27FC236}">
                <a16:creationId xmlns:a16="http://schemas.microsoft.com/office/drawing/2014/main" id="{E2A8DE5B-9C41-DE5B-BF91-98510120DCFE}"/>
              </a:ext>
            </a:extLst>
          </p:cNvPr>
          <p:cNvSpPr>
            <a:spLocks noGrp="1"/>
          </p:cNvSpPr>
          <p:nvPr>
            <p:ph type="dt" sz="half" idx="14"/>
          </p:nvPr>
        </p:nvSpPr>
        <p:spPr>
          <a:xfrm>
            <a:off x="9582299" y="210312"/>
            <a:ext cx="1679642" cy="413360"/>
          </a:xfrm>
        </p:spPr>
        <p:txBody>
          <a:bodyPr/>
          <a:lstStyle/>
          <a:p>
            <a:fld id="{5824A7B9-17B9-4425-9158-739F678A55EB}" type="datetime1">
              <a:rPr lang="en-US" smtClean="0"/>
              <a:t>9/2/2025</a:t>
            </a:fld>
            <a:endParaRPr lang="en-US"/>
          </a:p>
        </p:txBody>
      </p:sp>
      <p:sp>
        <p:nvSpPr>
          <p:cNvPr id="11" name="Slide Number Placeholder 10">
            <a:extLst>
              <a:ext uri="{FF2B5EF4-FFF2-40B4-BE49-F238E27FC236}">
                <a16:creationId xmlns:a16="http://schemas.microsoft.com/office/drawing/2014/main" id="{0E0FD979-F905-C567-8E21-A3EDCE179803}"/>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50307" y="1746503"/>
            <a:ext cx="7022592" cy="480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345760"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19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12648"/>
            <a:ext cx="7015483" cy="103327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Footer Placeholder 10">
            <a:extLst>
              <a:ext uri="{FF2B5EF4-FFF2-40B4-BE49-F238E27FC236}">
                <a16:creationId xmlns:a16="http://schemas.microsoft.com/office/drawing/2014/main" id="{BB59EF2B-7C7F-BA27-16C2-C56B21D3774C}"/>
              </a:ext>
            </a:extLst>
          </p:cNvPr>
          <p:cNvSpPr>
            <a:spLocks noGrp="1"/>
          </p:cNvSpPr>
          <p:nvPr>
            <p:ph type="ftr" sz="quarter" idx="15"/>
          </p:nvPr>
        </p:nvSpPr>
        <p:spPr/>
        <p:txBody>
          <a:bodyPr/>
          <a:lstStyle/>
          <a:p>
            <a:r>
              <a:rPr lang="en-US"/>
              <a:t>Footer Text</a:t>
            </a:r>
          </a:p>
        </p:txBody>
      </p:sp>
      <p:sp>
        <p:nvSpPr>
          <p:cNvPr id="9" name="Date Placeholder 8">
            <a:extLst>
              <a:ext uri="{FF2B5EF4-FFF2-40B4-BE49-F238E27FC236}">
                <a16:creationId xmlns:a16="http://schemas.microsoft.com/office/drawing/2014/main" id="{2A99D216-CE5A-6458-A23E-BE0E554AC3D1}"/>
              </a:ext>
            </a:extLst>
          </p:cNvPr>
          <p:cNvSpPr>
            <a:spLocks noGrp="1"/>
          </p:cNvSpPr>
          <p:nvPr>
            <p:ph type="dt" sz="half" idx="14"/>
          </p:nvPr>
        </p:nvSpPr>
        <p:spPr>
          <a:xfrm>
            <a:off x="5224951" y="207982"/>
            <a:ext cx="1682496" cy="413360"/>
          </a:xfrm>
        </p:spPr>
        <p:txBody>
          <a:bodyPr/>
          <a:lstStyle/>
          <a:p>
            <a:fld id="{28E8FF4C-7F6A-4962-9270-F797B8959287}" type="datetime1">
              <a:rPr lang="en-US" smtClean="0"/>
              <a:t>9/2/2025</a:t>
            </a:fld>
            <a:endParaRPr lang="en-US"/>
          </a:p>
        </p:txBody>
      </p:sp>
      <p:sp>
        <p:nvSpPr>
          <p:cNvPr id="12" name="Slide Number Placeholder 11">
            <a:extLst>
              <a:ext uri="{FF2B5EF4-FFF2-40B4-BE49-F238E27FC236}">
                <a16:creationId xmlns:a16="http://schemas.microsoft.com/office/drawing/2014/main" id="{3220FA64-3C9A-EBCF-5C28-E7DED40C97DC}"/>
              </a:ext>
            </a:extLst>
          </p:cNvPr>
          <p:cNvSpPr>
            <a:spLocks noGrp="1"/>
          </p:cNvSpPr>
          <p:nvPr>
            <p:ph type="sldNum" sz="quarter" idx="16"/>
          </p:nvPr>
        </p:nvSpPr>
        <p:spPr>
          <a:xfrm>
            <a:off x="6789594" y="20798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746504"/>
            <a:ext cx="7018271" cy="4806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773592" y="0"/>
            <a:ext cx="4417215" cy="6858000"/>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7768833"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092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60" y="749808"/>
            <a:ext cx="4163674" cy="2039112"/>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7520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073675" y="210312"/>
            <a:ext cx="1058111" cy="411480"/>
          </a:xfrm>
        </p:spPr>
        <p:txBody>
          <a:bodyPr/>
          <a:lstStyle/>
          <a:p>
            <a:fld id="{A2955807-6726-42C9-B7D5-F5CAD1E31DC0}"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054543" y="210312"/>
            <a:ext cx="440969"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61" y="2944368"/>
            <a:ext cx="4163674" cy="358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4912658" y="0"/>
            <a:ext cx="7279341" cy="6858000"/>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08810"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71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17773" y="749808"/>
            <a:ext cx="5778227" cy="103327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969163" y="210312"/>
            <a:ext cx="1679642" cy="411480"/>
          </a:xfrm>
        </p:spPr>
        <p:txBody>
          <a:bodyPr/>
          <a:lstStyle/>
          <a:p>
            <a:fld id="{064F86E1-145A-4683-AD05-97E7E41B4995}"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5614093" y="21031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993391"/>
            <a:ext cx="5778227" cy="4559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6575416" y="0"/>
            <a:ext cx="5616584" cy="6858000"/>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AF4034EB-F498-D527-195A-D17B85027774}"/>
              </a:ext>
            </a:extLst>
          </p:cNvPr>
          <p:cNvCxnSpPr>
            <a:cxnSpLocks/>
          </p:cNvCxnSpPr>
          <p:nvPr/>
        </p:nvCxnSpPr>
        <p:spPr>
          <a:xfrm>
            <a:off x="6570629"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703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670308" y="853949"/>
            <a:ext cx="4102574" cy="151607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1" y="0"/>
            <a:ext cx="7285976" cy="6858000"/>
          </a:xfrm>
          <a:blipFill>
            <a:blip r:embed="rId2">
              <a:alphaModFix amt="80000"/>
            </a:blip>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7670308" y="213482"/>
            <a:ext cx="2129674"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930367" y="210312"/>
            <a:ext cx="1216834" cy="411480"/>
          </a:xfrm>
        </p:spPr>
        <p:txBody>
          <a:bodyPr/>
          <a:lstStyle/>
          <a:p>
            <a:fld id="{3E021DF1-F92E-444A-9AEF-304BD60FF6DA}"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26453" y="210312"/>
            <a:ext cx="679998"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670308" y="2578607"/>
            <a:ext cx="4102585"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19E9D652-D7DE-25C0-FCD7-3031AEEB0C6C}"/>
              </a:ext>
            </a:extLst>
          </p:cNvPr>
          <p:cNvCxnSpPr>
            <a:cxnSpLocks/>
          </p:cNvCxnSpPr>
          <p:nvPr/>
        </p:nvCxnSpPr>
        <p:spPr>
          <a:xfrm>
            <a:off x="7291894"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84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749808"/>
            <a:ext cx="4123680" cy="1517904"/>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3" y="210312"/>
            <a:ext cx="2260057"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029329" y="210312"/>
            <a:ext cx="1058111" cy="411480"/>
          </a:xfrm>
        </p:spPr>
        <p:txBody>
          <a:bodyPr/>
          <a:lstStyle/>
          <a:p>
            <a:fld id="{96B14CE5-CB23-4F24-AF40-FFA10F25B799}"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010197" y="210312"/>
            <a:ext cx="440969"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9704" y="2578609"/>
            <a:ext cx="4130606" cy="371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4912658" y="0"/>
            <a:ext cx="7279341" cy="6858000"/>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07963"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40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6236208" cy="3694176"/>
          </a:xfrm>
        </p:spPr>
        <p:txBody>
          <a:bodyPr vert="horz" lIns="91440" tIns="45720" rIns="91440" bIns="45720" rtlCol="0" anchor="t">
            <a:normAutofit/>
          </a:bodyPr>
          <a:lstStyle>
            <a:lvl1pPr>
              <a:defRPr lang="en-US" sz="88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77256"/>
            <a:ext cx="6236208" cy="111556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4413504" y="207982"/>
            <a:ext cx="1682496" cy="413360"/>
          </a:xfrm>
        </p:spPr>
        <p:txBody>
          <a:bodyPr/>
          <a:lstStyle>
            <a:lvl1pPr>
              <a:defRPr>
                <a:solidFill>
                  <a:schemeClr val="tx2"/>
                </a:solidFill>
              </a:defRPr>
            </a:lvl1pPr>
          </a:lstStyle>
          <a:p>
            <a:fld id="{F7E6234A-55DB-493D-B5E3-FA55E3CA245B}"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6009801" y="207982"/>
            <a:ext cx="546447" cy="413360"/>
          </a:xfrm>
        </p:spPr>
        <p:txBody>
          <a:bodyPr/>
          <a:lstStyle>
            <a:lvl1pPr>
              <a:defRPr>
                <a:solidFill>
                  <a:schemeClr val="tx2"/>
                </a:solidFill>
              </a:defRPr>
            </a:lvl1pPr>
          </a:lstStyle>
          <a:p>
            <a:fld id="{753D0FD4-819D-4187-8797-C35567B41C78}" type="slidenum">
              <a:rPr lang="en-US" smtClean="0"/>
              <a:t>‹#›</a:t>
            </a:fld>
            <a:endParaRPr lang="en-US"/>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7278624" y="0"/>
            <a:ext cx="4913373" cy="6858000"/>
          </a:xfrm>
          <a:blipFill>
            <a:blip r:embed="rId2">
              <a:alphaModFix amt="80000"/>
            </a:blip>
            <a:stretch>
              <a:fillRect/>
            </a:stretch>
          </a:blipFill>
        </p:spPr>
        <p:txBody>
          <a:bodyPr/>
          <a:lstStyle>
            <a:lvl1pPr marL="0" indent="0">
              <a:buNone/>
              <a:defRPr/>
            </a:lvl1pPr>
          </a:lstStyle>
          <a:p>
            <a:r>
              <a:rPr lang="en-US"/>
              <a:t> </a:t>
            </a:r>
          </a:p>
        </p:txBody>
      </p:sp>
      <p:cxnSp>
        <p:nvCxnSpPr>
          <p:cNvPr id="7" name="Straight Connector 6">
            <a:extLst>
              <a:ext uri="{FF2B5EF4-FFF2-40B4-BE49-F238E27FC236}">
                <a16:creationId xmlns:a16="http://schemas.microsoft.com/office/drawing/2014/main" id="{87083F37-054B-54D7-2AD5-6DFFCC79603C}"/>
              </a:ext>
            </a:extLst>
          </p:cNvPr>
          <p:cNvCxnSpPr>
            <a:cxnSpLocks/>
          </p:cNvCxnSpPr>
          <p:nvPr/>
        </p:nvCxnSpPr>
        <p:spPr>
          <a:xfrm>
            <a:off x="0" y="5287974"/>
            <a:ext cx="7277621"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99AB8D9-761C-35FC-CA6D-1317D71DF6BE}"/>
              </a:ext>
            </a:extLst>
          </p:cNvPr>
          <p:cNvCxnSpPr>
            <a:cxnSpLocks/>
          </p:cNvCxnSpPr>
          <p:nvPr/>
        </p:nvCxnSpPr>
        <p:spPr>
          <a:xfrm flipV="1">
            <a:off x="7277621" y="0"/>
            <a:ext cx="0" cy="6858001"/>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5750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5" cy="960120"/>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F8890DBE-0DD3-8504-F95F-4225535FB1B9}"/>
              </a:ext>
            </a:extLst>
          </p:cNvPr>
          <p:cNvSpPr>
            <a:spLocks noGrp="1"/>
          </p:cNvSpPr>
          <p:nvPr>
            <p:ph type="ftr" sz="quarter" idx="15"/>
          </p:nvPr>
        </p:nvSpPr>
        <p:spPr/>
        <p:txBody>
          <a:bodyPr/>
          <a:lstStyle/>
          <a:p>
            <a:r>
              <a:rPr lang="en-US"/>
              <a:t>Footer Text</a:t>
            </a:r>
          </a:p>
        </p:txBody>
      </p:sp>
      <p:sp>
        <p:nvSpPr>
          <p:cNvPr id="7" name="Date Placeholder 6">
            <a:extLst>
              <a:ext uri="{FF2B5EF4-FFF2-40B4-BE49-F238E27FC236}">
                <a16:creationId xmlns:a16="http://schemas.microsoft.com/office/drawing/2014/main" id="{734BB28A-95D9-4CE6-DA59-520BA3C61CDB}"/>
              </a:ext>
            </a:extLst>
          </p:cNvPr>
          <p:cNvSpPr>
            <a:spLocks noGrp="1"/>
          </p:cNvSpPr>
          <p:nvPr>
            <p:ph type="dt" sz="half" idx="14"/>
          </p:nvPr>
        </p:nvSpPr>
        <p:spPr/>
        <p:txBody>
          <a:bodyPr/>
          <a:lstStyle/>
          <a:p>
            <a:fld id="{C939A3FF-4925-4C53-B6D9-F2B1807D4179}" type="datetime1">
              <a:rPr lang="en-US" smtClean="0"/>
              <a:t>9/2/2025</a:t>
            </a:fld>
            <a:endParaRPr lang="en-US"/>
          </a:p>
        </p:txBody>
      </p:sp>
      <p:sp>
        <p:nvSpPr>
          <p:cNvPr id="12" name="Slide Number Placeholder 11">
            <a:extLst>
              <a:ext uri="{FF2B5EF4-FFF2-40B4-BE49-F238E27FC236}">
                <a16:creationId xmlns:a16="http://schemas.microsoft.com/office/drawing/2014/main" id="{E1FA0A0C-CE55-CB7D-174D-D77937630A9D}"/>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2180556"/>
            <a:ext cx="5012355" cy="4284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5822674" y="1834524"/>
            <a:ext cx="6378722" cy="5023476"/>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5816454"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89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3" cy="960120"/>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58B12C2E-FD87-6FEB-F35D-ABCDF00C8DFA}"/>
              </a:ext>
            </a:extLst>
          </p:cNvPr>
          <p:cNvSpPr>
            <a:spLocks noGrp="1"/>
          </p:cNvSpPr>
          <p:nvPr>
            <p:ph type="ftr" sz="quarter" idx="15"/>
          </p:nvPr>
        </p:nvSpPr>
        <p:spPr/>
        <p:txBody>
          <a:bodyPr/>
          <a:lstStyle/>
          <a:p>
            <a:r>
              <a:rPr lang="en-US"/>
              <a:t>Footer Text</a:t>
            </a:r>
          </a:p>
        </p:txBody>
      </p:sp>
      <p:sp>
        <p:nvSpPr>
          <p:cNvPr id="7" name="Date Placeholder 6">
            <a:extLst>
              <a:ext uri="{FF2B5EF4-FFF2-40B4-BE49-F238E27FC236}">
                <a16:creationId xmlns:a16="http://schemas.microsoft.com/office/drawing/2014/main" id="{85656A87-5539-46DA-CF5D-F2506ECA3F8D}"/>
              </a:ext>
            </a:extLst>
          </p:cNvPr>
          <p:cNvSpPr>
            <a:spLocks noGrp="1"/>
          </p:cNvSpPr>
          <p:nvPr>
            <p:ph type="dt" sz="half" idx="14"/>
          </p:nvPr>
        </p:nvSpPr>
        <p:spPr/>
        <p:txBody>
          <a:bodyPr/>
          <a:lstStyle/>
          <a:p>
            <a:fld id="{C3A045AE-50EB-46C6-B8D1-C8DF92FBD24F}" type="datetime1">
              <a:rPr lang="en-US" smtClean="0"/>
              <a:t>9/2/2025</a:t>
            </a:fld>
            <a:endParaRPr lang="en-US"/>
          </a:p>
        </p:txBody>
      </p:sp>
      <p:sp>
        <p:nvSpPr>
          <p:cNvPr id="12" name="Slide Number Placeholder 11">
            <a:extLst>
              <a:ext uri="{FF2B5EF4-FFF2-40B4-BE49-F238E27FC236}">
                <a16:creationId xmlns:a16="http://schemas.microsoft.com/office/drawing/2014/main" id="{01AB7173-DF2F-B8EA-F83D-4C7263C765EB}"/>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1834525"/>
            <a:ext cx="4905942" cy="5023476"/>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32911" y="2180556"/>
            <a:ext cx="6435936" cy="430476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4914379"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485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7" cy="960120"/>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BBEAB049-8AFC-5262-0ECB-2E9CDA2066B9}"/>
              </a:ext>
            </a:extLst>
          </p:cNvPr>
          <p:cNvSpPr>
            <a:spLocks noGrp="1"/>
          </p:cNvSpPr>
          <p:nvPr>
            <p:ph type="ftr" sz="quarter" idx="15"/>
          </p:nvPr>
        </p:nvSpPr>
        <p:spPr/>
        <p:txBody>
          <a:bodyPr/>
          <a:lstStyle/>
          <a:p>
            <a:r>
              <a:rPr lang="en-US"/>
              <a:t>Footer Text</a:t>
            </a:r>
          </a:p>
        </p:txBody>
      </p:sp>
      <p:sp>
        <p:nvSpPr>
          <p:cNvPr id="7" name="Date Placeholder 6">
            <a:extLst>
              <a:ext uri="{FF2B5EF4-FFF2-40B4-BE49-F238E27FC236}">
                <a16:creationId xmlns:a16="http://schemas.microsoft.com/office/drawing/2014/main" id="{6E26863A-85CF-52FA-E2B2-AF70382C6922}"/>
              </a:ext>
            </a:extLst>
          </p:cNvPr>
          <p:cNvSpPr>
            <a:spLocks noGrp="1"/>
          </p:cNvSpPr>
          <p:nvPr>
            <p:ph type="dt" sz="half" idx="14"/>
          </p:nvPr>
        </p:nvSpPr>
        <p:spPr/>
        <p:txBody>
          <a:bodyPr/>
          <a:lstStyle/>
          <a:p>
            <a:fld id="{E1987558-2E71-415A-A90B-E63D7A0329F1}" type="datetime1">
              <a:rPr lang="en-US" smtClean="0"/>
              <a:t>9/2/2025</a:t>
            </a:fld>
            <a:endParaRPr lang="en-US"/>
          </a:p>
        </p:txBody>
      </p:sp>
      <p:sp>
        <p:nvSpPr>
          <p:cNvPr id="12" name="Slide Number Placeholder 11">
            <a:extLst>
              <a:ext uri="{FF2B5EF4-FFF2-40B4-BE49-F238E27FC236}">
                <a16:creationId xmlns:a16="http://schemas.microsoft.com/office/drawing/2014/main" id="{1DF7822C-4885-9FA2-F9E5-E0B61BDDB416}"/>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2180556"/>
            <a:ext cx="6419605" cy="437535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286058" y="1834525"/>
            <a:ext cx="4905942" cy="5023476"/>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7286058"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457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5166364"/>
            <a:ext cx="3656530" cy="122342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12198096" cy="4837176"/>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1" y="5166364"/>
            <a:ext cx="7073776" cy="12234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437376"/>
            <a:ext cx="2962656" cy="365125"/>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1" y="6437193"/>
            <a:ext cx="4549413" cy="365125"/>
          </a:xfrm>
        </p:spPr>
        <p:txBody>
          <a:bodyPr/>
          <a:lstStyle/>
          <a:p>
            <a:fld id="{220747AD-BB60-464B-B16B-6CC7DCEAA31E}"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437376"/>
            <a:ext cx="546447" cy="413360"/>
          </a:xfrm>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4837176"/>
            <a:ext cx="0" cy="202082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4842106"/>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257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4364336"/>
            <a:ext cx="3593592" cy="164772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12198096" cy="3985863"/>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0" y="4321099"/>
            <a:ext cx="7136195" cy="206742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437375"/>
            <a:ext cx="2962656" cy="36576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0" y="6437375"/>
            <a:ext cx="4549414" cy="365760"/>
          </a:xfrm>
        </p:spPr>
        <p:txBody>
          <a:bodyPr/>
          <a:lstStyle/>
          <a:p>
            <a:fld id="{9215AEAD-579C-4AC1-88F0-8AB8BCFD43FD}"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437376"/>
            <a:ext cx="546447" cy="365760"/>
          </a:xfrm>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3985863"/>
            <a:ext cx="0" cy="287213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3985863"/>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273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749808"/>
            <a:ext cx="3593592" cy="164212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1" y="210311"/>
            <a:ext cx="4549413" cy="411480"/>
          </a:xfrm>
        </p:spPr>
        <p:txBody>
          <a:bodyPr/>
          <a:lstStyle/>
          <a:p>
            <a:fld id="{6F2DDD3F-C716-416F-92A0-B3CC5AC8AFF6}"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1" y="717941"/>
            <a:ext cx="7073776" cy="206654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3048520"/>
            <a:ext cx="12198096" cy="3809480"/>
          </a:xfrm>
          <a:blipFill>
            <a:blip r:embed="rId2">
              <a:alphaModFix amt="80000"/>
            </a:blip>
            <a:stretch>
              <a:fillRect/>
            </a:stretch>
          </a:blipFill>
        </p:spPr>
        <p:txBody>
          <a:bodyPr/>
          <a:lstStyle>
            <a:lvl1pPr marL="0" indent="0">
              <a:buNone/>
              <a:defRPr/>
            </a:lvl1pPr>
          </a:lstStyle>
          <a:p>
            <a:r>
              <a:rPr lang="en-US"/>
              <a:t> </a:t>
            </a:r>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0"/>
            <a:ext cx="0" cy="3045465"/>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3045465"/>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446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4392B674-7AB8-8272-87B1-5B7038F7CB85}"/>
              </a:ext>
            </a:extLst>
          </p:cNvPr>
          <p:cNvSpPr>
            <a:spLocks noGrp="1"/>
          </p:cNvSpPr>
          <p:nvPr>
            <p:ph type="pic" sz="quarter" idx="13" hasCustomPrompt="1"/>
          </p:nvPr>
        </p:nvSpPr>
        <p:spPr>
          <a:xfrm>
            <a:off x="0" y="0"/>
            <a:ext cx="12191996" cy="6858000"/>
          </a:xfrm>
          <a:custGeom>
            <a:avLst/>
            <a:gdLst>
              <a:gd name="connsiteX0" fmla="*/ 795631 w 12191996"/>
              <a:gd name="connsiteY0" fmla="*/ 789997 h 6858000"/>
              <a:gd name="connsiteX1" fmla="*/ 795631 w 12191996"/>
              <a:gd name="connsiteY1" fmla="*/ 6068003 h 6858000"/>
              <a:gd name="connsiteX2" fmla="*/ 4649508 w 12191996"/>
              <a:gd name="connsiteY2" fmla="*/ 6068003 h 6858000"/>
              <a:gd name="connsiteX3" fmla="*/ 4649508 w 12191996"/>
              <a:gd name="connsiteY3" fmla="*/ 789997 h 6858000"/>
              <a:gd name="connsiteX4" fmla="*/ 0 w 12191996"/>
              <a:gd name="connsiteY4" fmla="*/ 0 h 6858000"/>
              <a:gd name="connsiteX5" fmla="*/ 12191996 w 12191996"/>
              <a:gd name="connsiteY5" fmla="*/ 0 h 6858000"/>
              <a:gd name="connsiteX6" fmla="*/ 12191996 w 12191996"/>
              <a:gd name="connsiteY6" fmla="*/ 6858000 h 6858000"/>
              <a:gd name="connsiteX7" fmla="*/ 0 w 1219199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6" h="6858000">
                <a:moveTo>
                  <a:pt x="795631" y="789997"/>
                </a:moveTo>
                <a:lnTo>
                  <a:pt x="795631" y="6068003"/>
                </a:lnTo>
                <a:lnTo>
                  <a:pt x="4649508" y="6068003"/>
                </a:lnTo>
                <a:lnTo>
                  <a:pt x="4649508" y="789997"/>
                </a:lnTo>
                <a:close/>
                <a:moveTo>
                  <a:pt x="0" y="0"/>
                </a:moveTo>
                <a:lnTo>
                  <a:pt x="12191996" y="0"/>
                </a:lnTo>
                <a:lnTo>
                  <a:pt x="12191996"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95631" y="789997"/>
            <a:ext cx="3853877" cy="5280546"/>
          </a:xfrm>
          <a:solidFill>
            <a:schemeClr val="bg2"/>
          </a:solidFill>
          <a:ln>
            <a:solidFill>
              <a:schemeClr val="tx2"/>
            </a:solidFill>
          </a:ln>
        </p:spPr>
        <p:txBody>
          <a:bodyPr vert="horz" lIns="45720" tIns="320040" rIns="91440" bIns="3840480" rtlCol="0" anchor="t">
            <a:normAutofit/>
          </a:bodyPr>
          <a:lstStyle>
            <a:lvl1pPr marL="182880">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688899" cy="411480"/>
          </a:xfrm>
        </p:spPr>
        <p:txBody>
          <a:bodyPr/>
          <a:lstStyle>
            <a:lvl1pPr>
              <a:defRPr>
                <a:solidFill>
                  <a:srgbClr val="FFFFFF"/>
                </a:solidFill>
                <a:effectLst>
                  <a:outerShdw blurRad="38100" dist="38100" dir="2700000" algn="tl">
                    <a:srgbClr val="000000">
                      <a:alpha val="43137"/>
                    </a:srgbClr>
                  </a:outerShdw>
                </a:effectLst>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129520" y="210312"/>
            <a:ext cx="1060704" cy="411480"/>
          </a:xfrm>
        </p:spPr>
        <p:txBody>
          <a:bodyPr/>
          <a:lstStyle>
            <a:lvl1pPr>
              <a:defRPr>
                <a:solidFill>
                  <a:srgbClr val="FFFFFF"/>
                </a:solidFill>
                <a:effectLst>
                  <a:outerShdw blurRad="38100" dist="38100" dir="2700000" algn="tl">
                    <a:srgbClr val="000000">
                      <a:alpha val="43137"/>
                    </a:srgbClr>
                  </a:outerShdw>
                </a:effectLst>
              </a:defRPr>
            </a:lvl1pPr>
          </a:lstStyle>
          <a:p>
            <a:fld id="{A1EA33C4-6E91-4A95-864E-A6A838FBE588}"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103061" y="210312"/>
            <a:ext cx="546447" cy="413360"/>
          </a:xfrm>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1051559" y="2356793"/>
            <a:ext cx="3364992" cy="3467535"/>
          </a:xfrm>
          <a:solidFill>
            <a:schemeClr val="bg2"/>
          </a:solidFill>
          <a:ln>
            <a:noFill/>
          </a:ln>
          <a:effectLst>
            <a:outerShdw dist="12700" dir="16200000" rotWithShape="0">
              <a:prstClr val="black"/>
            </a:outerShdw>
          </a:effectLst>
        </p:spPr>
        <p:txBody>
          <a:bodyPr lIns="45720" tIns="137160" rIns="45720" anchor="ctr">
            <a:normAutofit/>
          </a:bodyPr>
          <a:lstStyle>
            <a:lvl1pPr marL="0">
              <a:defRPr/>
            </a:lvl1pPr>
            <a:lvl2pPr marL="0">
              <a:defRPr/>
            </a:lvl2pPr>
            <a:lvl3pPr marL="0">
              <a:defRPr/>
            </a:lvl3pPr>
            <a:lvl4pPr marL="0">
              <a:defRPr/>
            </a:lvl4pPr>
            <a:lvl5pPr mar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3760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62002"/>
            <a:ext cx="6612786" cy="1555895"/>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6A2AC736-2858-40E1-3533-38692573ECE6}"/>
              </a:ext>
            </a:extLst>
          </p:cNvPr>
          <p:cNvSpPr>
            <a:spLocks noGrp="1"/>
          </p:cNvSpPr>
          <p:nvPr>
            <p:ph type="ftr" sz="quarter" idx="15"/>
          </p:nvPr>
        </p:nvSpPr>
        <p:spPr/>
        <p:txBody>
          <a:bodyPr/>
          <a:lstStyle/>
          <a:p>
            <a:r>
              <a:rPr lang="en-US"/>
              <a:t>Footer Text</a:t>
            </a:r>
          </a:p>
        </p:txBody>
      </p:sp>
      <p:sp>
        <p:nvSpPr>
          <p:cNvPr id="8" name="Date Placeholder 7">
            <a:extLst>
              <a:ext uri="{FF2B5EF4-FFF2-40B4-BE49-F238E27FC236}">
                <a16:creationId xmlns:a16="http://schemas.microsoft.com/office/drawing/2014/main" id="{6F901C69-26AA-7830-9BFF-EC62E8208AB7}"/>
              </a:ext>
            </a:extLst>
          </p:cNvPr>
          <p:cNvSpPr>
            <a:spLocks noGrp="1"/>
          </p:cNvSpPr>
          <p:nvPr>
            <p:ph type="dt" sz="half" idx="14"/>
          </p:nvPr>
        </p:nvSpPr>
        <p:spPr/>
        <p:txBody>
          <a:bodyPr/>
          <a:lstStyle/>
          <a:p>
            <a:fld id="{B340F08F-40FA-4D3B-96CF-F8FAF483E9A7}" type="datetime1">
              <a:rPr lang="en-US" smtClean="0"/>
              <a:t>9/2/2025</a:t>
            </a:fld>
            <a:endParaRPr lang="en-US"/>
          </a:p>
        </p:txBody>
      </p:sp>
      <p:sp>
        <p:nvSpPr>
          <p:cNvPr id="11" name="Slide Number Placeholder 10">
            <a:extLst>
              <a:ext uri="{FF2B5EF4-FFF2-40B4-BE49-F238E27FC236}">
                <a16:creationId xmlns:a16="http://schemas.microsoft.com/office/drawing/2014/main" id="{A83EC4C7-2AFC-9797-0F80-FCBABD2A8562}"/>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6627" y="2435966"/>
            <a:ext cx="7283725" cy="4422032"/>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680068" y="762000"/>
            <a:ext cx="4092813"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2435966"/>
            <a:ext cx="72771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38DF4A-7DDF-7C24-D39A-EA7EAF7CFE63}"/>
              </a:ext>
            </a:extLst>
          </p:cNvPr>
          <p:cNvCxnSpPr>
            <a:cxnSpLocks/>
          </p:cNvCxnSpPr>
          <p:nvPr/>
        </p:nvCxnSpPr>
        <p:spPr>
          <a:xfrm>
            <a:off x="7277100"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606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7" y="762002"/>
            <a:ext cx="5294939" cy="1555895"/>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70F70C4A-BA92-6BFC-3B1F-307DC253CC2B}"/>
              </a:ext>
            </a:extLst>
          </p:cNvPr>
          <p:cNvSpPr>
            <a:spLocks noGrp="1"/>
          </p:cNvSpPr>
          <p:nvPr>
            <p:ph type="ftr" sz="quarter" idx="15"/>
          </p:nvPr>
        </p:nvSpPr>
        <p:spPr/>
        <p:txBody>
          <a:bodyPr/>
          <a:lstStyle/>
          <a:p>
            <a:r>
              <a:rPr lang="en-US"/>
              <a:t>Footer Text</a:t>
            </a:r>
          </a:p>
        </p:txBody>
      </p:sp>
      <p:sp>
        <p:nvSpPr>
          <p:cNvPr id="8" name="Date Placeholder 7">
            <a:extLst>
              <a:ext uri="{FF2B5EF4-FFF2-40B4-BE49-F238E27FC236}">
                <a16:creationId xmlns:a16="http://schemas.microsoft.com/office/drawing/2014/main" id="{E2862A36-3103-C394-ACDE-9712D22EC1E9}"/>
              </a:ext>
            </a:extLst>
          </p:cNvPr>
          <p:cNvSpPr>
            <a:spLocks noGrp="1"/>
          </p:cNvSpPr>
          <p:nvPr>
            <p:ph type="dt" sz="half" idx="14"/>
          </p:nvPr>
        </p:nvSpPr>
        <p:spPr>
          <a:xfrm>
            <a:off x="6340642" y="207982"/>
            <a:ext cx="1921315" cy="413360"/>
          </a:xfrm>
        </p:spPr>
        <p:txBody>
          <a:bodyPr/>
          <a:lstStyle/>
          <a:p>
            <a:fld id="{025BF5DA-9B72-4C47-B5EF-1EED5B08EE79}" type="datetime1">
              <a:rPr lang="en-US" smtClean="0"/>
              <a:t>9/2/2025</a:t>
            </a:fld>
            <a:endParaRPr lang="en-US"/>
          </a:p>
        </p:txBody>
      </p:sp>
      <p:sp>
        <p:nvSpPr>
          <p:cNvPr id="11" name="Slide Number Placeholder 10">
            <a:extLst>
              <a:ext uri="{FF2B5EF4-FFF2-40B4-BE49-F238E27FC236}">
                <a16:creationId xmlns:a16="http://schemas.microsoft.com/office/drawing/2014/main" id="{E054C547-CF4F-67F9-FBC5-A0BE282578D6}"/>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2442689"/>
            <a:ext cx="5875421" cy="4422032"/>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6340642" y="762000"/>
            <a:ext cx="5432239"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2435966"/>
            <a:ext cx="5875421"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38DF4A-7DDF-7C24-D39A-EA7EAF7CFE63}"/>
              </a:ext>
            </a:extLst>
          </p:cNvPr>
          <p:cNvCxnSpPr>
            <a:cxnSpLocks/>
          </p:cNvCxnSpPr>
          <p:nvPr/>
        </p:nvCxnSpPr>
        <p:spPr>
          <a:xfrm>
            <a:off x="5875423"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312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448056"/>
            <a:ext cx="11514759" cy="1124712"/>
          </a:xfrm>
        </p:spPr>
        <p:txBody>
          <a:bodyPr vert="horz" lIns="91440" tIns="45720" rIns="91440" bIns="45720" rtlCol="0" anchor="ctr">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p>
            <a:fld id="{EB5EDF0F-3515-4895-B663-882304741893}"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0798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3614" y="1700784"/>
            <a:ext cx="3318170" cy="5157216"/>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801441" y="2130553"/>
            <a:ext cx="7971459" cy="4422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6C347961-3E7C-FAAC-2283-DA751A80201C}"/>
              </a:ext>
            </a:extLst>
          </p:cNvPr>
          <p:cNvCxnSpPr>
            <a:cxnSpLocks/>
          </p:cNvCxnSpPr>
          <p:nvPr/>
        </p:nvCxnSpPr>
        <p:spPr>
          <a:xfrm>
            <a:off x="0" y="1695518"/>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E4B3C03-E31F-77F7-02F0-8C25E1C62792}"/>
              </a:ext>
            </a:extLst>
          </p:cNvPr>
          <p:cNvCxnSpPr>
            <a:cxnSpLocks/>
          </p:cNvCxnSpPr>
          <p:nvPr/>
        </p:nvCxnSpPr>
        <p:spPr>
          <a:xfrm>
            <a:off x="3318170" y="1695518"/>
            <a:ext cx="0" cy="5162482"/>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39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5223554"/>
            <a:ext cx="11430000" cy="914400"/>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6083090"/>
            <a:ext cx="11429999" cy="566928"/>
          </a:xfrm>
        </p:spPr>
        <p:txBody>
          <a:bodyPr vert="horz" lIns="91440" tIns="45720" rIns="91440" bIns="45720" rtlCol="0" anchor="ctr">
            <a:normAutofit/>
          </a:bodyPr>
          <a:lstStyle>
            <a:lvl1pPr marL="0" indent="0">
              <a:buNone/>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0" y="0"/>
            <a:ext cx="12192000" cy="5069400"/>
          </a:xfrm>
          <a:blipFill>
            <a:blip r:embed="rId2">
              <a:alphaModFix amt="80000"/>
            </a:blip>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rgbClr val="FFFFFF"/>
                </a:solidFill>
                <a:effectLst>
                  <a:outerShdw blurRad="38100" dist="38100" dir="2700000" algn="tl">
                    <a:srgbClr val="000000">
                      <a:alpha val="43137"/>
                    </a:srgbClr>
                  </a:outerShdw>
                </a:effectLst>
              </a:defRPr>
            </a:lvl1pPr>
          </a:lstStyle>
          <a:p>
            <a:fld id="{BD5D1244-0536-4076-95F8-65E3144966FF}"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8ABE8472-319C-7663-7B71-2A6549DED7EF}"/>
              </a:ext>
            </a:extLst>
          </p:cNvPr>
          <p:cNvCxnSpPr>
            <a:cxnSpLocks/>
          </p:cNvCxnSpPr>
          <p:nvPr/>
        </p:nvCxnSpPr>
        <p:spPr>
          <a:xfrm>
            <a:off x="0" y="5068350"/>
            <a:ext cx="12188952"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35909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1152143"/>
            <a:ext cx="4350052" cy="2620959"/>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5364000" y="210312"/>
            <a:ext cx="1569350" cy="411480"/>
          </a:xfrm>
        </p:spPr>
        <p:txBody>
          <a:bodyPr/>
          <a:lstStyle/>
          <a:p>
            <a:fld id="{B534C9EB-6793-4BE3-BB6C-BE53FADDC8D1}"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4089769"/>
            <a:ext cx="4921917" cy="2777751"/>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3" y="1152144"/>
            <a:ext cx="6414499" cy="5401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4083425"/>
            <a:ext cx="4921917"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7E856F-6265-38B0-6F7D-95063C760CBC}"/>
              </a:ext>
            </a:extLst>
          </p:cNvPr>
          <p:cNvCxnSpPr>
            <a:cxnSpLocks/>
          </p:cNvCxnSpPr>
          <p:nvPr/>
        </p:nvCxnSpPr>
        <p:spPr>
          <a:xfrm>
            <a:off x="4925804"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104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7874" y="5197449"/>
            <a:ext cx="4244126" cy="146304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5358383" y="210312"/>
            <a:ext cx="1569350" cy="411480"/>
          </a:xfrm>
        </p:spPr>
        <p:txBody>
          <a:bodyPr/>
          <a:lstStyle/>
          <a:p>
            <a:fld id="{0E608933-3727-45F8-8E35-F46170696AC2}"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794335"/>
            <a:ext cx="4921917" cy="4047478"/>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4" y="1152144"/>
            <a:ext cx="6382512" cy="5340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4841814"/>
            <a:ext cx="4921917"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7E856F-6265-38B0-6F7D-95063C760CBC}"/>
              </a:ext>
            </a:extLst>
          </p:cNvPr>
          <p:cNvCxnSpPr>
            <a:cxnSpLocks/>
          </p:cNvCxnSpPr>
          <p:nvPr/>
        </p:nvCxnSpPr>
        <p:spPr>
          <a:xfrm>
            <a:off x="4925804"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243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571232" y="1188720"/>
            <a:ext cx="4069080" cy="4480560"/>
          </a:xfrm>
        </p:spPr>
        <p:txBody>
          <a:bodyPr anchor="ctr">
            <a:normAutofit/>
          </a:bodyPr>
          <a:lstStyle>
            <a:lvl1pPr>
              <a:lnSpc>
                <a:spcPct val="110000"/>
              </a:lnSpc>
              <a:defRPr sz="2800" cap="none" baseline="0">
                <a:solidFill>
                  <a:schemeClr val="tx2"/>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448056" y="1609344"/>
            <a:ext cx="6775704" cy="4151376"/>
          </a:xfrm>
        </p:spPr>
        <p:txBody>
          <a:bodyPr vert="horz" lIns="91440" tIns="45720" rIns="91440" bIns="45720" rtlCol="0" anchor="ctr">
            <a:normAutofit/>
          </a:bodyPr>
          <a:lstStyle>
            <a:lvl1pPr marL="0" indent="0" algn="r">
              <a:lnSpc>
                <a:spcPct val="70000"/>
              </a:lnSpc>
              <a:buNone/>
              <a:defRPr lang="en-US" sz="33400" dirty="0">
                <a:solidFill>
                  <a:schemeClr val="accent1"/>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normAutofit/>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normAutofit/>
          </a:bodyPr>
          <a:lstStyle>
            <a:lvl1pPr>
              <a:defRPr>
                <a:solidFill>
                  <a:schemeClr val="tx2"/>
                </a:solidFill>
              </a:defRPr>
            </a:lvl1pPr>
          </a:lstStyle>
          <a:p>
            <a:fld id="{05B29ED0-7871-4976-8402-1756C1FAC1EA}"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normAutofit/>
          </a:bodyPr>
          <a:lstStyle>
            <a:lvl1pPr>
              <a:defRPr>
                <a:solidFill>
                  <a:schemeClr val="tx2"/>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C34144DB-F44E-C5EB-68A1-D39E3F401C4E}"/>
              </a:ext>
            </a:extLst>
          </p:cNvPr>
          <p:cNvCxnSpPr>
            <a:cxnSpLocks/>
          </p:cNvCxnSpPr>
          <p:nvPr/>
        </p:nvCxnSpPr>
        <p:spPr>
          <a:xfrm>
            <a:off x="0" y="60694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0956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Number Larg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0624" y="5349240"/>
            <a:ext cx="11414692" cy="1225296"/>
          </a:xfrm>
        </p:spPr>
        <p:txBody>
          <a:bodyPr anchor="t">
            <a:normAutofit/>
          </a:bodyPr>
          <a:lstStyle>
            <a:lvl1pPr>
              <a:lnSpc>
                <a:spcPct val="80000"/>
              </a:lnSpc>
              <a:defRPr sz="4000" cap="all" spc="100" baseline="0">
                <a:solidFill>
                  <a:schemeClr val="tx2"/>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219455" y="1188321"/>
            <a:ext cx="11615861" cy="4258079"/>
          </a:xfrm>
        </p:spPr>
        <p:txBody>
          <a:bodyPr vert="horz" lIns="91440" tIns="45720" rIns="91440" bIns="45720" rtlCol="0" anchor="b">
            <a:normAutofit/>
          </a:bodyPr>
          <a:lstStyle>
            <a:lvl1pPr marL="0" indent="0">
              <a:lnSpc>
                <a:spcPct val="70000"/>
              </a:lnSpc>
              <a:buNone/>
              <a:defRPr lang="en-US" sz="40100" dirty="0">
                <a:ln>
                  <a:solidFill>
                    <a:schemeClr val="tx2"/>
                  </a:solidFill>
                </a:ln>
                <a:solidFill>
                  <a:schemeClr val="bg2"/>
                </a:solidFill>
                <a:latin typeface="+mj-lt"/>
              </a:defRPr>
            </a:lvl1pPr>
          </a:lstStyle>
          <a:p>
            <a:pPr lvl="0"/>
            <a:r>
              <a:rPr lang="en-US"/>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normAutofit/>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normAutofit/>
          </a:bodyPr>
          <a:lstStyle>
            <a:lvl1pPr>
              <a:defRPr>
                <a:solidFill>
                  <a:schemeClr val="tx2"/>
                </a:solidFill>
              </a:defRPr>
            </a:lvl1pPr>
          </a:lstStyle>
          <a:p>
            <a:fld id="{FFB8A85C-40AB-478D-AA51-CA7D29CEF737}"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normAutofit/>
          </a:bodyPr>
          <a:lstStyle>
            <a:lvl1pPr>
              <a:defRPr>
                <a:solidFill>
                  <a:schemeClr val="tx2"/>
                </a:solidFill>
              </a:defRPr>
            </a:lvl1p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367407E9-9629-73EA-8583-87EC092046E4}"/>
              </a:ext>
            </a:extLst>
          </p:cNvPr>
          <p:cNvCxnSpPr>
            <a:cxnSpLocks/>
          </p:cNvCxnSpPr>
          <p:nvPr/>
        </p:nvCxnSpPr>
        <p:spPr>
          <a:xfrm>
            <a:off x="0" y="5055918"/>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1EB09F8-0C93-A873-28FE-48A38B4CEAD9}"/>
              </a:ext>
            </a:extLst>
          </p:cNvPr>
          <p:cNvCxnSpPr>
            <a:cxnSpLocks/>
          </p:cNvCxnSpPr>
          <p:nvPr/>
        </p:nvCxnSpPr>
        <p:spPr>
          <a:xfrm>
            <a:off x="0" y="788718"/>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40822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571232" y="1188720"/>
            <a:ext cx="4069080" cy="4480560"/>
          </a:xfrm>
        </p:spPr>
        <p:txBody>
          <a:bodyPr anchor="ctr">
            <a:normAutofit/>
          </a:bodyPr>
          <a:lstStyle>
            <a:lvl1pPr>
              <a:lnSpc>
                <a:spcPct val="110000"/>
              </a:lnSpc>
              <a:defRPr sz="2800" cap="none" baseline="0">
                <a:solidFill>
                  <a:schemeClr val="tx2"/>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448056" y="1609344"/>
            <a:ext cx="6775704" cy="4151376"/>
          </a:xfrm>
        </p:spPr>
        <p:txBody>
          <a:bodyPr vert="horz" lIns="91440" tIns="45720" rIns="91440" bIns="45720" rtlCol="0" anchor="ctr">
            <a:normAutofit/>
          </a:bodyPr>
          <a:lstStyle>
            <a:lvl1pPr marL="0" indent="0" algn="r">
              <a:lnSpc>
                <a:spcPct val="70000"/>
              </a:lnSpc>
              <a:buNone/>
              <a:defRPr lang="en-US" sz="33400" dirty="0">
                <a:solidFill>
                  <a:schemeClr val="tx2"/>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lvl1pPr>
              <a:defRPr>
                <a:solidFill>
                  <a:schemeClr val="tx2"/>
                </a:solidFill>
              </a:defRPr>
            </a:lvl1pPr>
          </a:lstStyle>
          <a:p>
            <a:fld id="{FEA22AB6-0BB7-4DCA-85DA-8246194506D3}"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C34144DB-F44E-C5EB-68A1-D39E3F401C4E}"/>
              </a:ext>
            </a:extLst>
          </p:cNvPr>
          <p:cNvCxnSpPr>
            <a:cxnSpLocks/>
          </p:cNvCxnSpPr>
          <p:nvPr/>
        </p:nvCxnSpPr>
        <p:spPr>
          <a:xfrm>
            <a:off x="0" y="60694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434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Number Larg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1480" y="5172725"/>
            <a:ext cx="11356848" cy="777240"/>
          </a:xfrm>
        </p:spPr>
        <p:txBody>
          <a:bodyPr anchor="ctr">
            <a:normAutofit/>
          </a:bodyPr>
          <a:lstStyle>
            <a:lvl1pPr algn="ctr">
              <a:lnSpc>
                <a:spcPct val="110000"/>
              </a:lnSpc>
              <a:defRPr sz="2000" cap="all" spc="100" baseline="0">
                <a:solidFill>
                  <a:schemeClr val="tx2">
                    <a:lumMod val="90000"/>
                  </a:schemeClr>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822960" y="1201036"/>
            <a:ext cx="10543032" cy="4050792"/>
          </a:xfrm>
        </p:spPr>
        <p:txBody>
          <a:bodyPr vert="horz" lIns="91440" tIns="45720" rIns="91440" bIns="45720" rtlCol="0" anchor="t">
            <a:normAutofit/>
          </a:bodyPr>
          <a:lstStyle>
            <a:lvl1pPr marL="0" indent="0" algn="ctr">
              <a:lnSpc>
                <a:spcPct val="70000"/>
              </a:lnSpc>
              <a:buNone/>
              <a:defRPr lang="en-US" sz="40100" dirty="0">
                <a:solidFill>
                  <a:schemeClr val="tx2">
                    <a:lumMod val="90000"/>
                  </a:schemeClr>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254495"/>
            <a:ext cx="2962656" cy="411480"/>
          </a:xfrm>
        </p:spPr>
        <p:txBody>
          <a:bodyPr/>
          <a:lstStyle>
            <a:lvl1pPr>
              <a:defRPr>
                <a:solidFill>
                  <a:schemeClr val="tx2">
                    <a:lumMod val="90000"/>
                  </a:schemeClr>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6254495"/>
            <a:ext cx="1679642" cy="411480"/>
          </a:xfrm>
        </p:spPr>
        <p:txBody>
          <a:bodyPr/>
          <a:lstStyle>
            <a:lvl1pPr>
              <a:defRPr>
                <a:solidFill>
                  <a:schemeClr val="tx2">
                    <a:lumMod val="90000"/>
                  </a:schemeClr>
                </a:solidFill>
              </a:defRPr>
            </a:lvl1pPr>
          </a:lstStyle>
          <a:p>
            <a:fld id="{C5FEC425-38EB-4C31-A115-909870F4944E}"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54496"/>
            <a:ext cx="546447" cy="413360"/>
          </a:xfrm>
        </p:spPr>
        <p:txBody>
          <a:bodyPr/>
          <a:lstStyle>
            <a:lvl1pPr>
              <a:defRPr>
                <a:solidFill>
                  <a:schemeClr val="tx2">
                    <a:lumMod val="90000"/>
                  </a:schemeClr>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2059084B-1C57-0F86-56B0-E7DC2934BA40}"/>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344636A-F38C-DF3B-6439-B5B73A797B53}"/>
              </a:ext>
            </a:extLst>
          </p:cNvPr>
          <p:cNvCxnSpPr>
            <a:cxnSpLocks/>
          </p:cNvCxnSpPr>
          <p:nvPr/>
        </p:nvCxnSpPr>
        <p:spPr>
          <a:xfrm>
            <a:off x="0" y="5274776"/>
            <a:ext cx="12192000" cy="0"/>
          </a:xfrm>
          <a:prstGeom prst="line">
            <a:avLst/>
          </a:prstGeom>
          <a:ln w="952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76622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tatement">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17773" y="914400"/>
            <a:ext cx="10045427" cy="4464554"/>
          </a:xfrm>
        </p:spPr>
        <p:txBody>
          <a:bodyPr anchor="ctr">
            <a:noAutofit/>
          </a:bodyPr>
          <a:lstStyle>
            <a:lvl1pPr marL="0" indent="0">
              <a:lnSpc>
                <a:spcPct val="75000"/>
              </a:lnSpc>
              <a:buNone/>
              <a:defRPr sz="8800" b="0">
                <a:solidFill>
                  <a:schemeClr val="tx2"/>
                </a:solidFill>
                <a:latin typeface="+mj-lt"/>
              </a:defRPr>
            </a:lvl1pPr>
            <a:lvl2pPr marL="228600" indent="0">
              <a:lnSpc>
                <a:spcPct val="100000"/>
              </a:lnSpc>
              <a:buNone/>
              <a:defRPr sz="8000" b="0">
                <a:solidFill>
                  <a:schemeClr val="tx2"/>
                </a:solidFill>
                <a:latin typeface="+mj-lt"/>
              </a:defRPr>
            </a:lvl2pPr>
            <a:lvl3pPr marL="457200" indent="0">
              <a:lnSpc>
                <a:spcPct val="100000"/>
              </a:lnSpc>
              <a:buNone/>
              <a:defRPr sz="7200" b="0">
                <a:solidFill>
                  <a:schemeClr val="tx2"/>
                </a:solidFill>
                <a:latin typeface="+mj-lt"/>
              </a:defRPr>
            </a:lvl3pPr>
            <a:lvl4pPr marL="685800" indent="0">
              <a:lnSpc>
                <a:spcPct val="100000"/>
              </a:lnSpc>
              <a:buNone/>
              <a:defRPr sz="6600" b="0">
                <a:solidFill>
                  <a:schemeClr val="tx2"/>
                </a:solidFill>
                <a:latin typeface="+mj-lt"/>
              </a:defRPr>
            </a:lvl4pPr>
            <a:lvl5pPr marL="914400" indent="0">
              <a:lnSpc>
                <a:spcPct val="100000"/>
              </a:lnSpc>
              <a:buNone/>
              <a:defRPr sz="6000" b="0">
                <a:solidFill>
                  <a:schemeClr val="tx2"/>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3640"/>
            <a:ext cx="2963692" cy="413360"/>
          </a:xfrm>
        </p:spPr>
        <p:txBody>
          <a:bodyPr/>
          <a:lstStyle/>
          <a:p>
            <a:r>
              <a:rPr lang="en-US"/>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680069" y="6263640"/>
            <a:ext cx="1921315" cy="413360"/>
          </a:xfrm>
        </p:spPr>
        <p:txBody>
          <a:bodyPr/>
          <a:lstStyle/>
          <a:p>
            <a:fld id="{453B8C54-B76A-4DD8-BD0B-11200408342B}" type="datetime1">
              <a:rPr lang="en-US" smtClean="0"/>
              <a:t>9/2/2025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3640"/>
            <a:ext cx="546447" cy="413360"/>
          </a:xfrm>
        </p:spPr>
        <p:txBody>
          <a:bodyPr/>
          <a:lstStyle/>
          <a:p>
            <a:fld id="{753D0FD4-819D-4187-8797-C35567B41C78}" type="slidenum">
              <a:rPr lang="en-US" smtClean="0"/>
              <a:t>‹#›</a:t>
            </a:fld>
            <a:endParaRPr lang="en-US"/>
          </a:p>
        </p:txBody>
      </p:sp>
      <p:cxnSp>
        <p:nvCxnSpPr>
          <p:cNvPr id="6" name="Straight Connector 5">
            <a:extLst>
              <a:ext uri="{FF2B5EF4-FFF2-40B4-BE49-F238E27FC236}">
                <a16:creationId xmlns:a16="http://schemas.microsoft.com/office/drawing/2014/main" id="{1A935D4C-A027-60A0-BEB8-B1A89C1C5E3A}"/>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54600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576945" y="1341912"/>
            <a:ext cx="7024439" cy="4120737"/>
          </a:xfrm>
        </p:spPr>
        <p:txBody>
          <a:bodyPr anchor="ctr">
            <a:normAutofit/>
          </a:bodyPr>
          <a:lstStyle>
            <a:lvl1pPr marL="0" indent="0" algn="ctr">
              <a:lnSpc>
                <a:spcPct val="75000"/>
              </a:lnSpc>
              <a:buNone/>
              <a:defRPr sz="5400" b="0">
                <a:solidFill>
                  <a:schemeClr val="tx2"/>
                </a:solidFill>
                <a:latin typeface="+mj-lt"/>
              </a:defRPr>
            </a:lvl1pPr>
            <a:lvl2pPr marL="228600" indent="0" algn="ctr">
              <a:lnSpc>
                <a:spcPct val="75000"/>
              </a:lnSpc>
              <a:buNone/>
              <a:defRPr sz="4800" b="0">
                <a:solidFill>
                  <a:schemeClr val="tx2"/>
                </a:solidFill>
                <a:latin typeface="+mj-lt"/>
              </a:defRPr>
            </a:lvl2pPr>
            <a:lvl3pPr marL="457200" indent="0" algn="ctr">
              <a:lnSpc>
                <a:spcPct val="75000"/>
              </a:lnSpc>
              <a:buNone/>
              <a:defRPr sz="4400" b="0">
                <a:solidFill>
                  <a:schemeClr val="tx2"/>
                </a:solidFill>
                <a:latin typeface="+mj-lt"/>
              </a:defRPr>
            </a:lvl3pPr>
            <a:lvl4pPr marL="685800" indent="0" algn="ctr">
              <a:lnSpc>
                <a:spcPct val="75000"/>
              </a:lnSpc>
              <a:buNone/>
              <a:defRPr sz="4000" b="0">
                <a:solidFill>
                  <a:schemeClr val="tx2"/>
                </a:solidFill>
                <a:latin typeface="+mj-lt"/>
              </a:defRPr>
            </a:lvl4pPr>
            <a:lvl5pPr marL="914400" indent="0" algn="ctr">
              <a:lnSpc>
                <a:spcPct val="75000"/>
              </a:lnSpc>
              <a:buNone/>
              <a:defRPr sz="3600" b="0">
                <a:solidFill>
                  <a:schemeClr val="tx2"/>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4164"/>
            <a:ext cx="2963692" cy="413360"/>
          </a:xfrm>
        </p:spPr>
        <p:txBody>
          <a:bodyPr/>
          <a:lstStyle>
            <a:lvl1pPr>
              <a:defRPr>
                <a:solidFill>
                  <a:schemeClr val="tx2"/>
                </a:solidFill>
              </a:defRPr>
            </a:lvl1pPr>
          </a:lstStyle>
          <a:p>
            <a:r>
              <a:rPr lang="en-US"/>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921742" y="6264164"/>
            <a:ext cx="1679642" cy="413360"/>
          </a:xfrm>
        </p:spPr>
        <p:txBody>
          <a:bodyPr/>
          <a:lstStyle>
            <a:lvl1pPr>
              <a:defRPr>
                <a:solidFill>
                  <a:schemeClr val="tx2"/>
                </a:solidFill>
              </a:defRPr>
            </a:lvl1pPr>
          </a:lstStyle>
          <a:p>
            <a:fld id="{66BE189A-7DFE-4578-A781-50D475212B90}" type="datetime1">
              <a:rPr lang="en-US" smtClean="0"/>
              <a:t>9/2/2025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4164"/>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6" name="Straight Connector 5">
            <a:extLst>
              <a:ext uri="{FF2B5EF4-FFF2-40B4-BE49-F238E27FC236}">
                <a16:creationId xmlns:a16="http://schemas.microsoft.com/office/drawing/2014/main" id="{236ED6FE-B4BC-74F3-6CA8-3B4200CEE7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008063B-506A-41A1-A6EA-745A876C5191}"/>
              </a:ext>
            </a:extLst>
          </p:cNvPr>
          <p:cNvCxnSpPr>
            <a:cxnSpLocks/>
          </p:cNvCxnSpPr>
          <p:nvPr/>
        </p:nvCxnSpPr>
        <p:spPr>
          <a:xfrm>
            <a:off x="0" y="78162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2758C90-B148-7153-9C80-0F1076997894}"/>
              </a:ext>
            </a:extLst>
          </p:cNvPr>
          <p:cNvCxnSpPr>
            <a:cxnSpLocks/>
          </p:cNvCxnSpPr>
          <p:nvPr/>
        </p:nvCxnSpPr>
        <p:spPr>
          <a:xfrm>
            <a:off x="1693484"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5474C37-D361-EDB7-BCC5-35E1A6EC3D9B}"/>
              </a:ext>
            </a:extLst>
          </p:cNvPr>
          <p:cNvCxnSpPr>
            <a:cxnSpLocks/>
          </p:cNvCxnSpPr>
          <p:nvPr/>
        </p:nvCxnSpPr>
        <p:spPr>
          <a:xfrm>
            <a:off x="10491119"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4253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51725" y="1940090"/>
            <a:ext cx="10392476" cy="4614714"/>
          </a:xfrm>
        </p:spPr>
        <p:txBody>
          <a:bodyPr anchor="b">
            <a:noAutofit/>
          </a:bodyPr>
          <a:lstStyle>
            <a:lvl1pPr marL="0" indent="0">
              <a:lnSpc>
                <a:spcPct val="73000"/>
              </a:lnSpc>
              <a:buNone/>
              <a:defRPr sz="9600" b="0" cap="all" baseline="0">
                <a:solidFill>
                  <a:schemeClr val="tx2">
                    <a:lumMod val="75000"/>
                  </a:schemeClr>
                </a:solidFill>
                <a:latin typeface="+mj-lt"/>
              </a:defRPr>
            </a:lvl1pPr>
            <a:lvl2pPr marL="228600" indent="0">
              <a:lnSpc>
                <a:spcPct val="73000"/>
              </a:lnSpc>
              <a:buNone/>
              <a:defRPr sz="8800" b="0" cap="all" baseline="0">
                <a:solidFill>
                  <a:schemeClr val="tx2">
                    <a:lumMod val="75000"/>
                  </a:schemeClr>
                </a:solidFill>
                <a:latin typeface="+mj-lt"/>
              </a:defRPr>
            </a:lvl2pPr>
            <a:lvl3pPr marL="457200" indent="0">
              <a:lnSpc>
                <a:spcPct val="73000"/>
              </a:lnSpc>
              <a:buNone/>
              <a:defRPr sz="8000" b="0" cap="all" baseline="0">
                <a:solidFill>
                  <a:schemeClr val="tx2">
                    <a:lumMod val="75000"/>
                  </a:schemeClr>
                </a:solidFill>
                <a:latin typeface="+mj-lt"/>
              </a:defRPr>
            </a:lvl3pPr>
            <a:lvl4pPr marL="685800" indent="0">
              <a:lnSpc>
                <a:spcPct val="73000"/>
              </a:lnSpc>
              <a:buNone/>
              <a:defRPr sz="7200" b="0" cap="all" baseline="0">
                <a:solidFill>
                  <a:schemeClr val="tx2">
                    <a:lumMod val="75000"/>
                  </a:schemeClr>
                </a:solidFill>
                <a:latin typeface="+mj-lt"/>
              </a:defRPr>
            </a:lvl4pPr>
            <a:lvl5pPr marL="914400" indent="0">
              <a:lnSpc>
                <a:spcPct val="73000"/>
              </a:lnSpc>
              <a:buNone/>
              <a:defRPr sz="6600" b="0" cap="all" baseline="0">
                <a:solidFill>
                  <a:schemeClr val="tx2">
                    <a:lumMod val="75000"/>
                  </a:schemeClr>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2">
                    <a:lumMod val="90000"/>
                  </a:schemeClr>
                </a:solidFill>
              </a:defRPr>
            </a:lvl1pPr>
          </a:lstStyle>
          <a:p>
            <a:r>
              <a:rPr lang="en-US"/>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lumMod val="90000"/>
                  </a:schemeClr>
                </a:solidFill>
              </a:defRPr>
            </a:lvl1pPr>
          </a:lstStyle>
          <a:p>
            <a:fld id="{386F9640-8612-4EBB-94A3-9F5B3C3C1651}" type="datetime1">
              <a:rPr lang="en-US" smtClean="0"/>
              <a:t>9/2/2025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lumMod val="90000"/>
                  </a:schemeClr>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3EBBBFEC-32A4-8333-CEC0-6858CB1833EF}"/>
              </a:ext>
            </a:extLst>
          </p:cNvPr>
          <p:cNvCxnSpPr>
            <a:cxnSpLocks/>
          </p:cNvCxnSpPr>
          <p:nvPr/>
        </p:nvCxnSpPr>
        <p:spPr>
          <a:xfrm>
            <a:off x="0" y="789563"/>
            <a:ext cx="12192000" cy="0"/>
          </a:xfrm>
          <a:prstGeom prst="line">
            <a:avLst/>
          </a:prstGeom>
          <a:ln w="9525">
            <a:solidFill>
              <a:schemeClr val="tx2">
                <a:lumMod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89559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tatement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23098" y="-1133856"/>
            <a:ext cx="10090646" cy="914400"/>
          </a:xfrm>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17773" y="384048"/>
            <a:ext cx="10090646" cy="4783756"/>
          </a:xfrm>
        </p:spPr>
        <p:txBody>
          <a:bodyPr anchor="t">
            <a:noAutofit/>
          </a:bodyPr>
          <a:lstStyle>
            <a:lvl1pPr marL="0" indent="0">
              <a:lnSpc>
                <a:spcPct val="100000"/>
              </a:lnSpc>
              <a:buNone/>
              <a:defRPr sz="7200" b="0">
                <a:solidFill>
                  <a:schemeClr val="accent1"/>
                </a:solidFill>
              </a:defRPr>
            </a:lvl1pPr>
            <a:lvl2pPr marL="228600" indent="0">
              <a:lnSpc>
                <a:spcPct val="100000"/>
              </a:lnSpc>
              <a:buNone/>
              <a:defRPr sz="6600" b="0">
                <a:solidFill>
                  <a:schemeClr val="accent1"/>
                </a:solidFill>
              </a:defRPr>
            </a:lvl2pPr>
            <a:lvl3pPr marL="457200" indent="0">
              <a:lnSpc>
                <a:spcPct val="100000"/>
              </a:lnSpc>
              <a:buNone/>
              <a:defRPr sz="6000" b="0">
                <a:solidFill>
                  <a:schemeClr val="accent1"/>
                </a:solidFill>
              </a:defRPr>
            </a:lvl3pPr>
            <a:lvl4pPr marL="685800" indent="0">
              <a:lnSpc>
                <a:spcPct val="100000"/>
              </a:lnSpc>
              <a:buNone/>
              <a:defRPr sz="5400" b="0">
                <a:solidFill>
                  <a:schemeClr val="accent1"/>
                </a:solidFill>
              </a:defRPr>
            </a:lvl4pPr>
            <a:lvl5pPr marL="914400" indent="0">
              <a:lnSpc>
                <a:spcPct val="100000"/>
              </a:lnSpc>
              <a:buNone/>
              <a:defRPr sz="4800" b="0">
                <a:solidFill>
                  <a:schemeClr val="accent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4164"/>
            <a:ext cx="2963692" cy="413360"/>
          </a:xfrm>
        </p:spPr>
        <p:txBody>
          <a:bodyPr/>
          <a:lstStyle>
            <a:lvl1pPr>
              <a:defRPr>
                <a:solidFill>
                  <a:schemeClr val="tx2"/>
                </a:solidFill>
              </a:defRPr>
            </a:lvl1pPr>
          </a:lstStyle>
          <a:p>
            <a:r>
              <a:rPr lang="en-US"/>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921741" y="6264164"/>
            <a:ext cx="2486677" cy="413360"/>
          </a:xfrm>
        </p:spPr>
        <p:txBody>
          <a:bodyPr/>
          <a:lstStyle>
            <a:lvl1pPr>
              <a:defRPr>
                <a:solidFill>
                  <a:schemeClr val="tx2"/>
                </a:solidFill>
              </a:defRPr>
            </a:lvl1pPr>
          </a:lstStyle>
          <a:p>
            <a:fld id="{9A3EC378-394E-4653-8FC8-8296D202D659}" type="datetime1">
              <a:rPr lang="en-US" smtClean="0"/>
              <a:t>9/2/2025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4164"/>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6" name="Straight Connector 5">
            <a:extLst>
              <a:ext uri="{FF2B5EF4-FFF2-40B4-BE49-F238E27FC236}">
                <a16:creationId xmlns:a16="http://schemas.microsoft.com/office/drawing/2014/main" id="{236ED6FE-B4BC-74F3-6CA8-3B4200CEE7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17936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Picture 4">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AEB3F954-B0A7-AD5D-A897-AAA57CEEA771}"/>
              </a:ext>
            </a:extLst>
          </p:cNvPr>
          <p:cNvSpPr>
            <a:spLocks noGrp="1"/>
          </p:cNvSpPr>
          <p:nvPr>
            <p:ph type="pic" sz="quarter" idx="13" hasCustomPrompt="1"/>
          </p:nvPr>
        </p:nvSpPr>
        <p:spPr>
          <a:xfrm>
            <a:off x="0" y="0"/>
            <a:ext cx="12198096" cy="6858000"/>
          </a:xfrm>
          <a:custGeom>
            <a:avLst/>
            <a:gdLst>
              <a:gd name="connsiteX0" fmla="*/ 6914322 w 12198096"/>
              <a:gd name="connsiteY0" fmla="*/ 789558 h 6858000"/>
              <a:gd name="connsiteX1" fmla="*/ 6914322 w 12198096"/>
              <a:gd name="connsiteY1" fmla="*/ 6106620 h 6858000"/>
              <a:gd name="connsiteX2" fmla="*/ 11547659 w 12198096"/>
              <a:gd name="connsiteY2" fmla="*/ 6106620 h 6858000"/>
              <a:gd name="connsiteX3" fmla="*/ 11547659 w 12198096"/>
              <a:gd name="connsiteY3" fmla="*/ 789558 h 6858000"/>
              <a:gd name="connsiteX4" fmla="*/ 0 w 12198096"/>
              <a:gd name="connsiteY4" fmla="*/ 0 h 6858000"/>
              <a:gd name="connsiteX5" fmla="*/ 12198096 w 12198096"/>
              <a:gd name="connsiteY5" fmla="*/ 0 h 6858000"/>
              <a:gd name="connsiteX6" fmla="*/ 12198096 w 12198096"/>
              <a:gd name="connsiteY6" fmla="*/ 6858000 h 6858000"/>
              <a:gd name="connsiteX7" fmla="*/ 0 w 1219809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096" h="6858000">
                <a:moveTo>
                  <a:pt x="6914322" y="789558"/>
                </a:moveTo>
                <a:lnTo>
                  <a:pt x="6914322" y="6106620"/>
                </a:lnTo>
                <a:lnTo>
                  <a:pt x="11547659" y="6106620"/>
                </a:lnTo>
                <a:lnTo>
                  <a:pt x="11547659" y="789558"/>
                </a:lnTo>
                <a:close/>
                <a:moveTo>
                  <a:pt x="0" y="0"/>
                </a:moveTo>
                <a:lnTo>
                  <a:pt x="12198096" y="0"/>
                </a:lnTo>
                <a:lnTo>
                  <a:pt x="12198096"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6914324" y="789558"/>
            <a:ext cx="4633337" cy="4212210"/>
          </a:xfrm>
          <a:solidFill>
            <a:schemeClr val="bg2"/>
          </a:solidFill>
          <a:ln>
            <a:solidFill>
              <a:schemeClr val="tx2"/>
            </a:solidFill>
          </a:ln>
        </p:spPr>
        <p:txBody>
          <a:bodyPr vert="horz" lIns="320040" tIns="347472" rIns="228600" bIns="45720" rtlCol="0" anchor="t">
            <a:normAutofit/>
          </a:bodyPr>
          <a:lstStyle>
            <a:lvl1pPr>
              <a:defRPr lang="en-US" sz="6000" dirty="0"/>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6914322" y="4994648"/>
            <a:ext cx="4633338" cy="1111972"/>
          </a:xfrm>
          <a:solidFill>
            <a:schemeClr val="bg2"/>
          </a:solidFill>
          <a:ln>
            <a:solidFill>
              <a:schemeClr val="tx2"/>
            </a:solidFill>
          </a:ln>
        </p:spPr>
        <p:txBody>
          <a:bodyPr vert="horz" lIns="320040" tIns="45720" rIns="274320" bIns="45720" rtlCol="0" anchor="ctr">
            <a:normAutofit/>
          </a:bodyPr>
          <a:lstStyle>
            <a:lvl1pPr marL="0" indent="0">
              <a:buNone/>
              <a:defRPr lang="en-US"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6914323" y="207982"/>
            <a:ext cx="2687062" cy="413360"/>
          </a:xfrm>
        </p:spPr>
        <p:txBody>
          <a:bodyPr/>
          <a:lstStyle>
            <a:lvl1pPr>
              <a:defRPr>
                <a:solidFill>
                  <a:srgbClr val="FFFFFF"/>
                </a:solidFill>
                <a:effectLst>
                  <a:outerShdw blurRad="38100" dist="38100" dir="2700000" algn="tl">
                    <a:srgbClr val="000000">
                      <a:alpha val="43137"/>
                    </a:srgbClr>
                  </a:outerShdw>
                </a:effectLst>
              </a:defRPr>
            </a:lvl1pPr>
          </a:lstStyle>
          <a:p>
            <a:fld id="{AC13FD3B-23EF-4174-AD3C-BC50B64D7857}"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1000912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Quo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713232" y="5440220"/>
            <a:ext cx="9299448" cy="1015996"/>
          </a:xfrm>
        </p:spPr>
        <p:txBody>
          <a:bodyPr anchor="ctr">
            <a:normAutofit/>
          </a:bodyPr>
          <a:lstStyle>
            <a:lvl1pPr>
              <a:defRPr sz="2000" cap="none" baseline="0">
                <a:solidFill>
                  <a:schemeClr val="tx2"/>
                </a:solidFill>
                <a:latin typeface="+mn-lt"/>
              </a:defRPr>
            </a:lvl1pPr>
          </a:lstStyle>
          <a:p>
            <a:r>
              <a:rPr lang="en-US"/>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1170816"/>
            <a:ext cx="9692640" cy="3872159"/>
          </a:xfrm>
        </p:spPr>
        <p:txBody>
          <a:bodyPr>
            <a:normAutofit/>
          </a:bodyPr>
          <a:lstStyle>
            <a:lvl1pPr marL="274320" indent="-274320">
              <a:lnSpc>
                <a:spcPct val="70000"/>
              </a:lnSpc>
              <a:buNone/>
              <a:defRPr sz="8800" cap="all" baseline="0">
                <a:solidFill>
                  <a:schemeClr val="tx2"/>
                </a:solidFill>
                <a:latin typeface="+mj-lt"/>
              </a:defRPr>
            </a:lvl1pPr>
            <a:lvl2pPr marL="274320" indent="-274320">
              <a:lnSpc>
                <a:spcPct val="70000"/>
              </a:lnSpc>
              <a:buNone/>
              <a:defRPr sz="8000" cap="all" baseline="0">
                <a:solidFill>
                  <a:schemeClr val="accent2">
                    <a:lumMod val="20000"/>
                    <a:lumOff val="80000"/>
                  </a:schemeClr>
                </a:solidFill>
                <a:latin typeface="+mj-lt"/>
              </a:defRPr>
            </a:lvl2pPr>
            <a:lvl3pPr marL="274320" indent="-274320">
              <a:lnSpc>
                <a:spcPct val="70000"/>
              </a:lnSpc>
              <a:buNone/>
              <a:defRPr sz="7200" cap="all" baseline="0">
                <a:solidFill>
                  <a:schemeClr val="accent2">
                    <a:lumMod val="20000"/>
                    <a:lumOff val="80000"/>
                  </a:schemeClr>
                </a:solidFill>
                <a:latin typeface="+mj-lt"/>
              </a:defRPr>
            </a:lvl3pPr>
            <a:lvl4pPr marL="274320" indent="-274320">
              <a:lnSpc>
                <a:spcPct val="70000"/>
              </a:lnSpc>
              <a:buNone/>
              <a:defRPr sz="6600" cap="all" baseline="0">
                <a:solidFill>
                  <a:schemeClr val="accent2">
                    <a:lumMod val="20000"/>
                    <a:lumOff val="80000"/>
                  </a:schemeClr>
                </a:solidFill>
                <a:latin typeface="+mj-lt"/>
              </a:defRPr>
            </a:lvl4pPr>
            <a:lvl5pPr marL="274320" indent="-274320">
              <a:lnSpc>
                <a:spcPct val="70000"/>
              </a:lnSpc>
              <a:buNone/>
              <a:defRPr sz="6600" cap="all" baseline="0">
                <a:solidFill>
                  <a:schemeClr val="accent2">
                    <a:lumMod val="20000"/>
                    <a:lumOff val="80000"/>
                  </a:schemeClr>
                </a:solidFill>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2443788" cy="411480"/>
          </a:xfrm>
        </p:spPr>
        <p:txBody>
          <a:bodyPr/>
          <a:lstStyle>
            <a:lvl1pPr>
              <a:defRPr>
                <a:solidFill>
                  <a:schemeClr val="tx2"/>
                </a:solidFill>
              </a:defRPr>
            </a:lvl1pPr>
          </a:lstStyle>
          <a:p>
            <a:fld id="{15448BDD-274C-4BED-8350-833672089118}"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1660C7B9-B6D9-6FB6-59EE-D9DB3BC93758}"/>
              </a:ext>
            </a:extLst>
          </p:cNvPr>
          <p:cNvCxnSpPr>
            <a:cxnSpLocks/>
          </p:cNvCxnSpPr>
          <p:nvPr/>
        </p:nvCxnSpPr>
        <p:spPr>
          <a:xfrm flipH="1">
            <a:off x="0" y="787179"/>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15D9130-12F6-DFB8-70EF-9ACBA9FDECB0}"/>
              </a:ext>
            </a:extLst>
          </p:cNvPr>
          <p:cNvCxnSpPr>
            <a:cxnSpLocks/>
          </p:cNvCxnSpPr>
          <p:nvPr/>
        </p:nvCxnSpPr>
        <p:spPr>
          <a:xfrm>
            <a:off x="0" y="5274530"/>
            <a:ext cx="12192000" cy="0"/>
          </a:xfrm>
          <a:prstGeom prst="line">
            <a:avLst/>
          </a:prstGeom>
          <a:ln w="9525">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10624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590288" y="5232212"/>
            <a:ext cx="10515600" cy="749808"/>
          </a:xfrm>
        </p:spPr>
        <p:txBody>
          <a:bodyPr anchor="ctr">
            <a:normAutofit/>
          </a:bodyPr>
          <a:lstStyle>
            <a:lvl1pPr>
              <a:defRPr sz="1600" cap="all" baseline="0">
                <a:solidFill>
                  <a:schemeClr val="tx2"/>
                </a:solidFill>
                <a:latin typeface="+mn-lt"/>
              </a:defRPr>
            </a:lvl1pPr>
          </a:lstStyle>
          <a:p>
            <a:r>
              <a:rPr lang="en-US"/>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380011"/>
            <a:ext cx="9400032" cy="4164557"/>
          </a:xfrm>
        </p:spPr>
        <p:txBody>
          <a:bodyPr anchor="t">
            <a:normAutofit/>
          </a:bodyPr>
          <a:lstStyle>
            <a:lvl1pPr marL="274320" indent="-274320">
              <a:lnSpc>
                <a:spcPct val="80000"/>
              </a:lnSpc>
              <a:buNone/>
              <a:defRPr sz="6000" cap="none" baseline="0">
                <a:solidFill>
                  <a:schemeClr val="accent1"/>
                </a:solidFill>
                <a:latin typeface="+mj-lt"/>
              </a:defRPr>
            </a:lvl1pPr>
            <a:lvl2pPr marL="274320" indent="-274320">
              <a:lnSpc>
                <a:spcPct val="80000"/>
              </a:lnSpc>
              <a:buNone/>
              <a:defRPr sz="5400" cap="none" baseline="0">
                <a:solidFill>
                  <a:schemeClr val="accent1"/>
                </a:solidFill>
                <a:latin typeface="+mj-lt"/>
              </a:defRPr>
            </a:lvl2pPr>
            <a:lvl3pPr marL="274320" indent="-274320">
              <a:lnSpc>
                <a:spcPct val="80000"/>
              </a:lnSpc>
              <a:buNone/>
              <a:defRPr sz="4800" cap="none" baseline="0">
                <a:solidFill>
                  <a:schemeClr val="accent1"/>
                </a:solidFill>
                <a:latin typeface="+mj-lt"/>
              </a:defRPr>
            </a:lvl3pPr>
            <a:lvl4pPr marL="274320" indent="-274320">
              <a:lnSpc>
                <a:spcPct val="80000"/>
              </a:lnSpc>
              <a:buNone/>
              <a:defRPr sz="4400" cap="none" baseline="0">
                <a:solidFill>
                  <a:schemeClr val="accent1"/>
                </a:solidFill>
                <a:latin typeface="+mj-lt"/>
              </a:defRPr>
            </a:lvl4pPr>
            <a:lvl5pPr marL="274320" indent="-274320">
              <a:lnSpc>
                <a:spcPct val="80000"/>
              </a:lnSpc>
              <a:buNone/>
              <a:defRPr sz="4400" cap="none" baseline="0">
                <a:solidFill>
                  <a:schemeClr val="accent1"/>
                </a:solidFill>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90287" y="6263640"/>
            <a:ext cx="2962656" cy="411480"/>
          </a:xfrm>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6263640"/>
            <a:ext cx="2151180" cy="411480"/>
          </a:xfrm>
        </p:spPr>
        <p:txBody>
          <a:bodyPr/>
          <a:lstStyle>
            <a:lvl1pPr>
              <a:defRPr>
                <a:solidFill>
                  <a:schemeClr val="tx2"/>
                </a:solidFill>
              </a:defRPr>
            </a:lvl1pPr>
          </a:lstStyle>
          <a:p>
            <a:fld id="{C5523C14-B8E0-486C-AF8F-4829635E6A50}"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63640"/>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12" name="Straight Connector 11">
            <a:extLst>
              <a:ext uri="{FF2B5EF4-FFF2-40B4-BE49-F238E27FC236}">
                <a16:creationId xmlns:a16="http://schemas.microsoft.com/office/drawing/2014/main" id="{AC9507B5-45FD-E0F8-4B50-156739F3ED87}"/>
              </a:ext>
            </a:extLst>
          </p:cNvPr>
          <p:cNvCxnSpPr>
            <a:cxnSpLocks/>
          </p:cNvCxnSpPr>
          <p:nvPr/>
        </p:nvCxnSpPr>
        <p:spPr>
          <a:xfrm>
            <a:off x="0" y="48627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008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713232" y="5451105"/>
            <a:ext cx="9299448" cy="1005109"/>
          </a:xfrm>
        </p:spPr>
        <p:txBody>
          <a:bodyPr anchor="ctr">
            <a:normAutofit/>
          </a:bodyPr>
          <a:lstStyle>
            <a:lvl1pPr>
              <a:defRPr sz="2000" cap="none" baseline="0">
                <a:solidFill>
                  <a:schemeClr val="tx2"/>
                </a:solidFill>
                <a:latin typeface="+mn-lt"/>
              </a:defRPr>
            </a:lvl1pPr>
          </a:lstStyle>
          <a:p>
            <a:r>
              <a:rPr lang="en-US"/>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1124712"/>
            <a:ext cx="9692640" cy="4187952"/>
          </a:xfrm>
        </p:spPr>
        <p:txBody>
          <a:bodyPr>
            <a:normAutofit/>
          </a:bodyPr>
          <a:lstStyle>
            <a:lvl1pPr marL="274320" indent="-274320">
              <a:lnSpc>
                <a:spcPct val="70000"/>
              </a:lnSpc>
              <a:buNone/>
              <a:defRPr sz="9600" cap="all" baseline="0">
                <a:solidFill>
                  <a:schemeClr val="tx2">
                    <a:lumMod val="75000"/>
                  </a:schemeClr>
                </a:solidFill>
                <a:latin typeface="+mj-lt"/>
              </a:defRPr>
            </a:lvl1pPr>
            <a:lvl2pPr marL="274320" indent="-274320">
              <a:lnSpc>
                <a:spcPct val="70000"/>
              </a:lnSpc>
              <a:buNone/>
              <a:defRPr sz="8800" cap="all" baseline="0">
                <a:solidFill>
                  <a:schemeClr val="accent2">
                    <a:lumMod val="20000"/>
                    <a:lumOff val="80000"/>
                  </a:schemeClr>
                </a:solidFill>
                <a:latin typeface="+mj-lt"/>
              </a:defRPr>
            </a:lvl2pPr>
            <a:lvl3pPr marL="274320" indent="-274320">
              <a:lnSpc>
                <a:spcPct val="70000"/>
              </a:lnSpc>
              <a:buNone/>
              <a:defRPr sz="8000" cap="all" baseline="0">
                <a:solidFill>
                  <a:schemeClr val="accent2">
                    <a:lumMod val="20000"/>
                    <a:lumOff val="80000"/>
                  </a:schemeClr>
                </a:solidFill>
                <a:latin typeface="+mj-lt"/>
              </a:defRPr>
            </a:lvl3pPr>
            <a:lvl4pPr marL="274320" indent="-274320">
              <a:lnSpc>
                <a:spcPct val="70000"/>
              </a:lnSpc>
              <a:buNone/>
              <a:defRPr sz="7200" cap="all" baseline="0">
                <a:solidFill>
                  <a:schemeClr val="accent2">
                    <a:lumMod val="20000"/>
                    <a:lumOff val="80000"/>
                  </a:schemeClr>
                </a:solidFill>
                <a:latin typeface="+mj-lt"/>
              </a:defRPr>
            </a:lvl4pPr>
            <a:lvl5pPr marL="274320" indent="-274320">
              <a:lnSpc>
                <a:spcPct val="70000"/>
              </a:lnSpc>
              <a:buNone/>
              <a:defRPr sz="7200" cap="all" baseline="0">
                <a:solidFill>
                  <a:schemeClr val="accent2">
                    <a:lumMod val="20000"/>
                    <a:lumOff val="80000"/>
                  </a:schemeClr>
                </a:solidFill>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2443788" cy="411480"/>
          </a:xfrm>
        </p:spPr>
        <p:txBody>
          <a:bodyPr/>
          <a:lstStyle>
            <a:lvl1pPr>
              <a:defRPr>
                <a:solidFill>
                  <a:schemeClr val="tx2"/>
                </a:solidFill>
              </a:defRPr>
            </a:lvl1pPr>
          </a:lstStyle>
          <a:p>
            <a:fld id="{44572B0E-9936-490C-85D7-20C76E88EE7A}"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1660C7B9-B6D9-6FB6-59EE-D9DB3BC93758}"/>
              </a:ext>
            </a:extLst>
          </p:cNvPr>
          <p:cNvCxnSpPr>
            <a:cxnSpLocks/>
          </p:cNvCxnSpPr>
          <p:nvPr/>
        </p:nvCxnSpPr>
        <p:spPr>
          <a:xfrm flipH="1">
            <a:off x="0" y="787179"/>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93924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521900" y="5209160"/>
            <a:ext cx="10698480" cy="832104"/>
          </a:xfrm>
        </p:spPr>
        <p:txBody>
          <a:bodyPr anchor="ctr">
            <a:normAutofit/>
          </a:bodyPr>
          <a:lstStyle>
            <a:lvl1pPr>
              <a:defRPr sz="2800" cap="all" baseline="0">
                <a:solidFill>
                  <a:schemeClr val="accent1"/>
                </a:solidFill>
                <a:latin typeface="+mj-lt"/>
              </a:defRPr>
            </a:lvl1pPr>
          </a:lstStyle>
          <a:p>
            <a:r>
              <a:rPr lang="en-US"/>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749808"/>
            <a:ext cx="9400032" cy="3867912"/>
          </a:xfrm>
        </p:spPr>
        <p:txBody>
          <a:bodyPr>
            <a:normAutofit/>
          </a:bodyPr>
          <a:lstStyle>
            <a:lvl1pPr marL="182880" indent="-182880">
              <a:lnSpc>
                <a:spcPct val="100000"/>
              </a:lnSpc>
              <a:buNone/>
              <a:defRPr sz="4000" cap="none" baseline="0">
                <a:solidFill>
                  <a:schemeClr val="tx2"/>
                </a:solidFill>
                <a:latin typeface="+mn-lt"/>
              </a:defRPr>
            </a:lvl1pPr>
            <a:lvl2pPr marL="182880" indent="-182880">
              <a:lnSpc>
                <a:spcPct val="100000"/>
              </a:lnSpc>
              <a:buNone/>
              <a:defRPr sz="3600" cap="none" baseline="0">
                <a:solidFill>
                  <a:schemeClr val="tx2"/>
                </a:solidFill>
                <a:latin typeface="+mn-lt"/>
              </a:defRPr>
            </a:lvl2pPr>
            <a:lvl3pPr marL="182880" indent="-182880">
              <a:lnSpc>
                <a:spcPct val="100000"/>
              </a:lnSpc>
              <a:buNone/>
              <a:defRPr sz="3200" cap="none" baseline="0">
                <a:solidFill>
                  <a:schemeClr val="tx2"/>
                </a:solidFill>
                <a:latin typeface="+mn-lt"/>
              </a:defRPr>
            </a:lvl3pPr>
            <a:lvl4pPr marL="182880" indent="-182880">
              <a:lnSpc>
                <a:spcPct val="100000"/>
              </a:lnSpc>
              <a:buNone/>
              <a:defRPr sz="2800" cap="none" baseline="0">
                <a:solidFill>
                  <a:schemeClr val="tx2"/>
                </a:solidFill>
                <a:latin typeface="+mn-lt"/>
              </a:defRPr>
            </a:lvl4pPr>
            <a:lvl5pPr marL="182880" indent="-182880">
              <a:lnSpc>
                <a:spcPct val="100000"/>
              </a:lnSpc>
              <a:buNone/>
              <a:defRPr sz="2800" cap="none" baseline="0">
                <a:solidFill>
                  <a:schemeClr val="tx2"/>
                </a:solidFill>
                <a:latin typeface="+mn-lt"/>
              </a:defRPr>
            </a:lvl5pPr>
          </a:lstStyle>
          <a:p>
            <a:pPr lvl="0"/>
            <a:r>
              <a:rPr lang="en-US"/>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lvl1pPr>
              <a:defRPr>
                <a:solidFill>
                  <a:schemeClr val="tx2"/>
                </a:solidFill>
              </a:defRPr>
            </a:lvl1pPr>
          </a:lstStyle>
          <a:p>
            <a:fld id="{18ECF368-9FBC-4241-9AEA-ADD9AF02F7A8}"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CE49C774-4A6A-D32B-59FA-2442E2B308E5}"/>
              </a:ext>
            </a:extLst>
          </p:cNvPr>
          <p:cNvCxnSpPr>
            <a:cxnSpLocks/>
          </p:cNvCxnSpPr>
          <p:nvPr/>
        </p:nvCxnSpPr>
        <p:spPr>
          <a:xfrm>
            <a:off x="0" y="5062769"/>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B23A142-B021-C473-CBA7-E0C9AA4E71D5}"/>
              </a:ext>
            </a:extLst>
          </p:cNvPr>
          <p:cNvCxnSpPr>
            <a:cxnSpLocks/>
          </p:cNvCxnSpPr>
          <p:nvPr/>
        </p:nvCxnSpPr>
        <p:spPr>
          <a:xfrm>
            <a:off x="0" y="6066955"/>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032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94AB-EF90-9591-5954-F617B83D139F}"/>
              </a:ext>
            </a:extLst>
          </p:cNvPr>
          <p:cNvSpPr>
            <a:spLocks noGrp="1"/>
          </p:cNvSpPr>
          <p:nvPr>
            <p:ph type="title"/>
          </p:nvPr>
        </p:nvSpPr>
        <p:spPr>
          <a:xfrm>
            <a:off x="320559" y="685800"/>
            <a:ext cx="11253668" cy="66569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0" name="Footer Placeholder 9">
            <a:extLst>
              <a:ext uri="{FF2B5EF4-FFF2-40B4-BE49-F238E27FC236}">
                <a16:creationId xmlns:a16="http://schemas.microsoft.com/office/drawing/2014/main" id="{96A57BED-3AFE-6AA9-E0D5-586748D61F6A}"/>
              </a:ext>
            </a:extLst>
          </p:cNvPr>
          <p:cNvSpPr>
            <a:spLocks noGrp="1"/>
          </p:cNvSpPr>
          <p:nvPr>
            <p:ph type="ftr" sz="quarter" idx="11"/>
          </p:nvPr>
        </p:nvSpPr>
        <p:spPr/>
        <p:txBody>
          <a:bodyPr/>
          <a:lstStyle/>
          <a:p>
            <a:r>
              <a:rPr lang="en-US"/>
              <a:t>Footer Text</a:t>
            </a:r>
          </a:p>
        </p:txBody>
      </p:sp>
      <p:sp>
        <p:nvSpPr>
          <p:cNvPr id="9" name="Date Placeholder 8">
            <a:extLst>
              <a:ext uri="{FF2B5EF4-FFF2-40B4-BE49-F238E27FC236}">
                <a16:creationId xmlns:a16="http://schemas.microsoft.com/office/drawing/2014/main" id="{47C21221-DC95-273B-0C4F-43B35ADA1C0E}"/>
              </a:ext>
            </a:extLst>
          </p:cNvPr>
          <p:cNvSpPr>
            <a:spLocks noGrp="1"/>
          </p:cNvSpPr>
          <p:nvPr>
            <p:ph type="dt" sz="half" idx="10"/>
          </p:nvPr>
        </p:nvSpPr>
        <p:spPr/>
        <p:txBody>
          <a:bodyPr/>
          <a:lstStyle/>
          <a:p>
            <a:fld id="{9EAD527F-9C49-4481-A18C-80BA2EA99E79}" type="datetime1">
              <a:rPr lang="en-US" smtClean="0"/>
              <a:t>9/2/2025</a:t>
            </a:fld>
            <a:endParaRPr lang="en-US"/>
          </a:p>
        </p:txBody>
      </p:sp>
      <p:sp>
        <p:nvSpPr>
          <p:cNvPr id="11" name="Slide Number Placeholder 10">
            <a:extLst>
              <a:ext uri="{FF2B5EF4-FFF2-40B4-BE49-F238E27FC236}">
                <a16:creationId xmlns:a16="http://schemas.microsoft.com/office/drawing/2014/main" id="{2E44E859-99AA-D46F-1AD8-4C0F287F3783}"/>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F2C3231F-0FFC-E2BB-36F8-9816E4DECEB6}"/>
              </a:ext>
            </a:extLst>
          </p:cNvPr>
          <p:cNvSpPr>
            <a:spLocks noGrp="1"/>
          </p:cNvSpPr>
          <p:nvPr>
            <p:ph sz="half" idx="1"/>
          </p:nvPr>
        </p:nvSpPr>
        <p:spPr>
          <a:xfrm>
            <a:off x="317773" y="1773857"/>
            <a:ext cx="5349240"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CC2C1-ED8C-D52E-BEF5-671EDC62385A}"/>
              </a:ext>
            </a:extLst>
          </p:cNvPr>
          <p:cNvSpPr>
            <a:spLocks noGrp="1"/>
          </p:cNvSpPr>
          <p:nvPr>
            <p:ph sz="half" idx="2"/>
          </p:nvPr>
        </p:nvSpPr>
        <p:spPr>
          <a:xfrm>
            <a:off x="6224987" y="1773858"/>
            <a:ext cx="5349240"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2397169B-5226-712F-36F4-352E56B637D4}"/>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167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958D-8125-1BDA-53C9-9E2D338832F5}"/>
              </a:ext>
            </a:extLst>
          </p:cNvPr>
          <p:cNvSpPr>
            <a:spLocks noGrp="1"/>
          </p:cNvSpPr>
          <p:nvPr>
            <p:ph type="title"/>
          </p:nvPr>
        </p:nvSpPr>
        <p:spPr>
          <a:xfrm>
            <a:off x="317772" y="685800"/>
            <a:ext cx="11256264" cy="66751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Footer Placeholder 7">
            <a:extLst>
              <a:ext uri="{FF2B5EF4-FFF2-40B4-BE49-F238E27FC236}">
                <a16:creationId xmlns:a16="http://schemas.microsoft.com/office/drawing/2014/main" id="{7D294A4A-89C4-68BF-6701-5C47F940E3D6}"/>
              </a:ext>
            </a:extLst>
          </p:cNvPr>
          <p:cNvSpPr>
            <a:spLocks noGrp="1"/>
          </p:cNvSpPr>
          <p:nvPr>
            <p:ph type="ftr" sz="quarter" idx="11"/>
          </p:nvPr>
        </p:nvSpPr>
        <p:spPr/>
        <p:txBody>
          <a:bodyPr/>
          <a:lstStyle/>
          <a:p>
            <a:r>
              <a:rPr lang="en-US"/>
              <a:t>Footer Text</a:t>
            </a:r>
          </a:p>
        </p:txBody>
      </p:sp>
      <p:sp>
        <p:nvSpPr>
          <p:cNvPr id="7" name="Date Placeholder 6">
            <a:extLst>
              <a:ext uri="{FF2B5EF4-FFF2-40B4-BE49-F238E27FC236}">
                <a16:creationId xmlns:a16="http://schemas.microsoft.com/office/drawing/2014/main" id="{977908BC-F48B-81E4-8D93-7DB9E37161B6}"/>
              </a:ext>
            </a:extLst>
          </p:cNvPr>
          <p:cNvSpPr>
            <a:spLocks noGrp="1"/>
          </p:cNvSpPr>
          <p:nvPr>
            <p:ph type="dt" sz="half" idx="10"/>
          </p:nvPr>
        </p:nvSpPr>
        <p:spPr/>
        <p:txBody>
          <a:bodyPr/>
          <a:lstStyle/>
          <a:p>
            <a:fld id="{F38039EB-95FD-42A0-BF06-87A9D15142C9}" type="datetime1">
              <a:rPr lang="en-US" smtClean="0"/>
              <a:t>9/2/2025</a:t>
            </a:fld>
            <a:endParaRPr lang="en-US"/>
          </a:p>
        </p:txBody>
      </p:sp>
      <p:sp>
        <p:nvSpPr>
          <p:cNvPr id="9" name="Slide Number Placeholder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Text Placeholder 2">
            <a:extLst>
              <a:ext uri="{FF2B5EF4-FFF2-40B4-BE49-F238E27FC236}">
                <a16:creationId xmlns:a16="http://schemas.microsoft.com/office/drawing/2014/main" id="{7709FF10-A82A-AAEB-4B8C-921F3BA2028E}"/>
              </a:ext>
            </a:extLst>
          </p:cNvPr>
          <p:cNvSpPr>
            <a:spLocks noGrp="1"/>
          </p:cNvSpPr>
          <p:nvPr>
            <p:ph type="body" idx="1"/>
          </p:nvPr>
        </p:nvSpPr>
        <p:spPr>
          <a:xfrm>
            <a:off x="317773" y="1773857"/>
            <a:ext cx="5349064" cy="590144"/>
          </a:xfrm>
        </p:spPr>
        <p:txBody>
          <a:bodyPr anchor="b">
            <a:normAutofit/>
          </a:bodyPr>
          <a:lstStyle>
            <a:lvl1pPr marL="0" indent="0">
              <a:buNone/>
              <a:defRPr sz="18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D3C6A-509A-8CB1-B220-1CE755BE2FE8}"/>
              </a:ext>
            </a:extLst>
          </p:cNvPr>
          <p:cNvSpPr>
            <a:spLocks noGrp="1"/>
          </p:cNvSpPr>
          <p:nvPr>
            <p:ph sz="half" idx="2"/>
          </p:nvPr>
        </p:nvSpPr>
        <p:spPr>
          <a:xfrm>
            <a:off x="317773" y="2368476"/>
            <a:ext cx="5349064" cy="385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627A15-4AB2-F230-22C7-0605AFD7DF22}"/>
              </a:ext>
            </a:extLst>
          </p:cNvPr>
          <p:cNvSpPr>
            <a:spLocks noGrp="1"/>
          </p:cNvSpPr>
          <p:nvPr>
            <p:ph type="body" sz="quarter" idx="3"/>
          </p:nvPr>
        </p:nvSpPr>
        <p:spPr>
          <a:xfrm>
            <a:off x="6224796" y="1773857"/>
            <a:ext cx="5349240" cy="590144"/>
          </a:xfrm>
        </p:spPr>
        <p:txBody>
          <a:bodyPr anchor="b">
            <a:normAutofit/>
          </a:bodyPr>
          <a:lstStyle>
            <a:lvl1pPr marL="0" indent="0">
              <a:buNone/>
              <a:defRPr sz="18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ECFD5-92D0-1854-D18E-8BC5DF56A70E}"/>
              </a:ext>
            </a:extLst>
          </p:cNvPr>
          <p:cNvSpPr>
            <a:spLocks noGrp="1"/>
          </p:cNvSpPr>
          <p:nvPr>
            <p:ph sz="quarter" idx="4"/>
          </p:nvPr>
        </p:nvSpPr>
        <p:spPr>
          <a:xfrm>
            <a:off x="6224796" y="2368476"/>
            <a:ext cx="5349240" cy="385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D1AC07E-A077-E2A6-1718-DDDA542A8A98}"/>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500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7042-CDCB-3B2F-8C5B-24B17903E7D2}"/>
              </a:ext>
            </a:extLst>
          </p:cNvPr>
          <p:cNvSpPr>
            <a:spLocks noGrp="1"/>
          </p:cNvSpPr>
          <p:nvPr>
            <p:ph type="title"/>
          </p:nvPr>
        </p:nvSpPr>
        <p:spPr/>
        <p:txBody>
          <a:bodyPr vert="horz" lIns="91440" tIns="45720" rIns="91440" bIns="45720" rtlCol="0" anchor="b">
            <a:normAutofit/>
          </a:bodyPr>
          <a:lstStyle>
            <a:lvl1pPr>
              <a:defRPr lang="en-US" dirty="0"/>
            </a:lvl1pPr>
          </a:lstStyle>
          <a:p>
            <a:pPr lvl="0"/>
            <a:r>
              <a:rPr lang="en-US"/>
              <a:t>Click to edit Master title style</a:t>
            </a:r>
          </a:p>
        </p:txBody>
      </p:sp>
      <p:sp>
        <p:nvSpPr>
          <p:cNvPr id="4" name="Footer Placeholder 3">
            <a:extLst>
              <a:ext uri="{FF2B5EF4-FFF2-40B4-BE49-F238E27FC236}">
                <a16:creationId xmlns:a16="http://schemas.microsoft.com/office/drawing/2014/main" id="{3BA4C6AE-702E-258F-EA5E-02906C70DFD8}"/>
              </a:ext>
            </a:extLst>
          </p:cNvPr>
          <p:cNvSpPr>
            <a:spLocks noGrp="1"/>
          </p:cNvSpPr>
          <p:nvPr>
            <p:ph type="ftr" sz="quarter" idx="11"/>
          </p:nvPr>
        </p:nvSpPr>
        <p:spPr/>
        <p:txBody>
          <a:bodyPr/>
          <a:lstStyle/>
          <a:p>
            <a:r>
              <a:rPr lang="en-US"/>
              <a:t>Footer Text</a:t>
            </a:r>
          </a:p>
        </p:txBody>
      </p:sp>
      <p:sp>
        <p:nvSpPr>
          <p:cNvPr id="3" name="Date Placeholder 2">
            <a:extLst>
              <a:ext uri="{FF2B5EF4-FFF2-40B4-BE49-F238E27FC236}">
                <a16:creationId xmlns:a16="http://schemas.microsoft.com/office/drawing/2014/main" id="{12339AE3-ADB1-728F-9FBA-2FD43A0AC300}"/>
              </a:ext>
            </a:extLst>
          </p:cNvPr>
          <p:cNvSpPr>
            <a:spLocks noGrp="1"/>
          </p:cNvSpPr>
          <p:nvPr>
            <p:ph type="dt" sz="half" idx="10"/>
          </p:nvPr>
        </p:nvSpPr>
        <p:spPr/>
        <p:txBody>
          <a:bodyPr/>
          <a:lstStyle/>
          <a:p>
            <a:fld id="{6819701D-AA71-4F6F-B74A-236E07E9ABE4}" type="datetime1">
              <a:rPr lang="en-US" smtClean="0"/>
              <a:t>9/2/2025</a:t>
            </a:fld>
            <a:endParaRPr lang="en-US"/>
          </a:p>
        </p:txBody>
      </p:sp>
      <p:sp>
        <p:nvSpPr>
          <p:cNvPr id="5" name="Slide Number Placeholder 4">
            <a:extLst>
              <a:ext uri="{FF2B5EF4-FFF2-40B4-BE49-F238E27FC236}">
                <a16:creationId xmlns:a16="http://schemas.microsoft.com/office/drawing/2014/main" id="{FD965F4B-E6CF-D83A-1F1B-81274FD57428}"/>
              </a:ext>
            </a:extLst>
          </p:cNvPr>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044992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E52550-02A6-D7FB-DD57-70C87BAA4FE2}"/>
              </a:ext>
            </a:extLst>
          </p:cNvPr>
          <p:cNvSpPr>
            <a:spLocks noGrp="1"/>
          </p:cNvSpPr>
          <p:nvPr>
            <p:ph type="ftr" sz="quarter" idx="11"/>
          </p:nvPr>
        </p:nvSpPr>
        <p:spPr/>
        <p:txBody>
          <a:bodyPr/>
          <a:lstStyle/>
          <a:p>
            <a:r>
              <a:rPr lang="en-US"/>
              <a:t>Footer Text</a:t>
            </a:r>
          </a:p>
        </p:txBody>
      </p:sp>
      <p:sp>
        <p:nvSpPr>
          <p:cNvPr id="2" name="Date Placeholder 1">
            <a:extLst>
              <a:ext uri="{FF2B5EF4-FFF2-40B4-BE49-F238E27FC236}">
                <a16:creationId xmlns:a16="http://schemas.microsoft.com/office/drawing/2014/main" id="{B402D272-B561-7F82-06FB-C5DE719AAE9A}"/>
              </a:ext>
            </a:extLst>
          </p:cNvPr>
          <p:cNvSpPr>
            <a:spLocks noGrp="1"/>
          </p:cNvSpPr>
          <p:nvPr>
            <p:ph type="dt" sz="half" idx="10"/>
          </p:nvPr>
        </p:nvSpPr>
        <p:spPr/>
        <p:txBody>
          <a:bodyPr/>
          <a:lstStyle/>
          <a:p>
            <a:fld id="{A886D589-8B08-4190-9F3B-BA01ED2999CB}" type="datetime1">
              <a:rPr lang="en-US" smtClean="0"/>
              <a:t>9/2/2025</a:t>
            </a:fld>
            <a:endParaRPr lang="en-US"/>
          </a:p>
        </p:txBody>
      </p:sp>
      <p:sp>
        <p:nvSpPr>
          <p:cNvPr id="4" name="Slide Number Placeholder 3">
            <a:extLst>
              <a:ext uri="{FF2B5EF4-FFF2-40B4-BE49-F238E27FC236}">
                <a16:creationId xmlns:a16="http://schemas.microsoft.com/office/drawing/2014/main" id="{A7EF0FF0-3A36-A128-D75E-71A4B54CB6CD}"/>
              </a:ext>
            </a:extLst>
          </p:cNvPr>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4193354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BEA7-A772-B39C-F049-D8BA2D3F4EF5}"/>
              </a:ext>
            </a:extLst>
          </p:cNvPr>
          <p:cNvSpPr>
            <a:spLocks noGrp="1"/>
          </p:cNvSpPr>
          <p:nvPr>
            <p:ph type="title"/>
          </p:nvPr>
        </p:nvSpPr>
        <p:spPr>
          <a:xfrm>
            <a:off x="317774" y="1092200"/>
            <a:ext cx="3749040" cy="2907792"/>
          </a:xfrm>
        </p:spPr>
        <p:txBody>
          <a:bodyPr vert="horz" lIns="91440" tIns="45720" rIns="91440" bIns="45720" rtlCol="0" anchor="t">
            <a:normAutofit/>
          </a:bodyPr>
          <a:lstStyle>
            <a:lvl1pPr>
              <a:defRPr lang="en-US" sz="5400" dirty="0"/>
            </a:lvl1pPr>
          </a:lstStyle>
          <a:p>
            <a:pPr lvl="0"/>
            <a:r>
              <a:rPr lang="en-US"/>
              <a:t>Click to edit Master title style</a:t>
            </a:r>
          </a:p>
        </p:txBody>
      </p:sp>
      <p:sp>
        <p:nvSpPr>
          <p:cNvPr id="6" name="Footer Placeholder 5">
            <a:extLst>
              <a:ext uri="{FF2B5EF4-FFF2-40B4-BE49-F238E27FC236}">
                <a16:creationId xmlns:a16="http://schemas.microsoft.com/office/drawing/2014/main" id="{71AADC46-B01E-DA2E-F24C-C48F5253DD00}"/>
              </a:ext>
            </a:extLst>
          </p:cNvPr>
          <p:cNvSpPr>
            <a:spLocks noGrp="1"/>
          </p:cNvSpPr>
          <p:nvPr>
            <p:ph type="ftr" sz="quarter" idx="11"/>
          </p:nvPr>
        </p:nvSpPr>
        <p:spPr/>
        <p:txBody>
          <a:bodyPr/>
          <a:lstStyle/>
          <a:p>
            <a:r>
              <a:rPr lang="en-US"/>
              <a:t>Footer Text</a:t>
            </a:r>
          </a:p>
        </p:txBody>
      </p:sp>
      <p:sp>
        <p:nvSpPr>
          <p:cNvPr id="5" name="Date Placeholder 4">
            <a:extLst>
              <a:ext uri="{FF2B5EF4-FFF2-40B4-BE49-F238E27FC236}">
                <a16:creationId xmlns:a16="http://schemas.microsoft.com/office/drawing/2014/main" id="{B71A6063-F591-A804-79FE-A80AD399139E}"/>
              </a:ext>
            </a:extLst>
          </p:cNvPr>
          <p:cNvSpPr>
            <a:spLocks noGrp="1"/>
          </p:cNvSpPr>
          <p:nvPr>
            <p:ph type="dt" sz="half" idx="10"/>
          </p:nvPr>
        </p:nvSpPr>
        <p:spPr>
          <a:xfrm>
            <a:off x="4974336" y="207982"/>
            <a:ext cx="1921315" cy="413360"/>
          </a:xfrm>
        </p:spPr>
        <p:txBody>
          <a:bodyPr/>
          <a:lstStyle/>
          <a:p>
            <a:fld id="{F550E5DF-8560-4E07-A403-19861023D638}" type="datetime1">
              <a:rPr lang="en-US" smtClean="0"/>
              <a:t>9/2/2025</a:t>
            </a:fld>
            <a:endParaRPr lang="en-US"/>
          </a:p>
        </p:txBody>
      </p:sp>
      <p:sp>
        <p:nvSpPr>
          <p:cNvPr id="7" name="Slide Number Placeholder 6">
            <a:extLst>
              <a:ext uri="{FF2B5EF4-FFF2-40B4-BE49-F238E27FC236}">
                <a16:creationId xmlns:a16="http://schemas.microsoft.com/office/drawing/2014/main" id="{4BEFF439-6DA2-A61B-C94C-BEDC2411D6CC}"/>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4" name="Text Placeholder 3">
            <a:extLst>
              <a:ext uri="{FF2B5EF4-FFF2-40B4-BE49-F238E27FC236}">
                <a16:creationId xmlns:a16="http://schemas.microsoft.com/office/drawing/2014/main" id="{0D5693C4-36AD-07F9-763E-EE5FC9DFB1AD}"/>
              </a:ext>
            </a:extLst>
          </p:cNvPr>
          <p:cNvSpPr>
            <a:spLocks noGrp="1"/>
          </p:cNvSpPr>
          <p:nvPr>
            <p:ph type="body" sz="half" idx="2"/>
          </p:nvPr>
        </p:nvSpPr>
        <p:spPr>
          <a:xfrm>
            <a:off x="317774" y="4096512"/>
            <a:ext cx="3749040" cy="232257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10FB4614-4148-D757-88D0-D93E5E1EA1A0}"/>
              </a:ext>
            </a:extLst>
          </p:cNvPr>
          <p:cNvSpPr>
            <a:spLocks noGrp="1"/>
          </p:cNvSpPr>
          <p:nvPr>
            <p:ph idx="1"/>
          </p:nvPr>
        </p:nvSpPr>
        <p:spPr>
          <a:xfrm>
            <a:off x="4974336" y="1092200"/>
            <a:ext cx="6858000" cy="53400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73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A5E-0A3D-E6AD-3C21-DC40BCDEC609}"/>
              </a:ext>
            </a:extLst>
          </p:cNvPr>
          <p:cNvSpPr>
            <a:spLocks noGrp="1"/>
          </p:cNvSpPr>
          <p:nvPr>
            <p:ph type="title"/>
          </p:nvPr>
        </p:nvSpPr>
        <p:spPr>
          <a:xfrm>
            <a:off x="317773" y="1088136"/>
            <a:ext cx="3467048" cy="2905795"/>
          </a:xfrm>
        </p:spPr>
        <p:txBody>
          <a:bodyPr vert="horz" lIns="91440" tIns="45720" rIns="91440" bIns="45720" rtlCol="0" anchor="t">
            <a:normAutofit/>
          </a:bodyPr>
          <a:lstStyle>
            <a:lvl1pPr>
              <a:defRPr lang="en-US" sz="5400" dirty="0"/>
            </a:lvl1pPr>
          </a:lstStyle>
          <a:p>
            <a:pPr lvl="0"/>
            <a:r>
              <a:rPr lang="en-US"/>
              <a:t>Click to edit Master title style</a:t>
            </a:r>
          </a:p>
        </p:txBody>
      </p:sp>
      <p:sp>
        <p:nvSpPr>
          <p:cNvPr id="6" name="Footer Placeholder 5">
            <a:extLst>
              <a:ext uri="{FF2B5EF4-FFF2-40B4-BE49-F238E27FC236}">
                <a16:creationId xmlns:a16="http://schemas.microsoft.com/office/drawing/2014/main" id="{E7F485A3-3BFA-4B57-F6E5-5F41542B7BBD}"/>
              </a:ext>
            </a:extLst>
          </p:cNvPr>
          <p:cNvSpPr>
            <a:spLocks noGrp="1"/>
          </p:cNvSpPr>
          <p:nvPr>
            <p:ph type="ftr" sz="quarter" idx="11"/>
          </p:nvPr>
        </p:nvSpPr>
        <p:spPr/>
        <p:txBody>
          <a:bodyPr/>
          <a:lstStyle/>
          <a:p>
            <a:r>
              <a:rPr lang="en-US"/>
              <a:t>Footer Text</a:t>
            </a:r>
          </a:p>
        </p:txBody>
      </p:sp>
      <p:sp>
        <p:nvSpPr>
          <p:cNvPr id="5" name="Date Placeholder 4">
            <a:extLst>
              <a:ext uri="{FF2B5EF4-FFF2-40B4-BE49-F238E27FC236}">
                <a16:creationId xmlns:a16="http://schemas.microsoft.com/office/drawing/2014/main" id="{600AC9F0-6744-73C8-54FC-5C12BA7BF791}"/>
              </a:ext>
            </a:extLst>
          </p:cNvPr>
          <p:cNvSpPr>
            <a:spLocks noGrp="1"/>
          </p:cNvSpPr>
          <p:nvPr>
            <p:ph type="dt" sz="half" idx="10"/>
          </p:nvPr>
        </p:nvSpPr>
        <p:spPr>
          <a:xfrm>
            <a:off x="4292854" y="207982"/>
            <a:ext cx="2605980" cy="413360"/>
          </a:xfrm>
        </p:spPr>
        <p:txBody>
          <a:bodyPr/>
          <a:lstStyle/>
          <a:p>
            <a:fld id="{5629972A-00A4-4626-8EEC-CE2966C6B0BF}" type="datetime1">
              <a:rPr lang="en-US" smtClean="0"/>
              <a:t>9/2/2025</a:t>
            </a:fld>
            <a:endParaRPr lang="en-US"/>
          </a:p>
        </p:txBody>
      </p:sp>
      <p:sp>
        <p:nvSpPr>
          <p:cNvPr id="7" name="Slide Number Placeholder 6">
            <a:extLst>
              <a:ext uri="{FF2B5EF4-FFF2-40B4-BE49-F238E27FC236}">
                <a16:creationId xmlns:a16="http://schemas.microsoft.com/office/drawing/2014/main" id="{31BAB9F6-C801-466A-4C39-23DCB1CD5489}"/>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4" name="Text Placeholder 3">
            <a:extLst>
              <a:ext uri="{FF2B5EF4-FFF2-40B4-BE49-F238E27FC236}">
                <a16:creationId xmlns:a16="http://schemas.microsoft.com/office/drawing/2014/main" id="{7CBA8418-7980-9A18-053B-82E4F16EBD61}"/>
              </a:ext>
            </a:extLst>
          </p:cNvPr>
          <p:cNvSpPr>
            <a:spLocks noGrp="1"/>
          </p:cNvSpPr>
          <p:nvPr>
            <p:ph type="body" sz="half" idx="2"/>
          </p:nvPr>
        </p:nvSpPr>
        <p:spPr>
          <a:xfrm>
            <a:off x="317773" y="4099034"/>
            <a:ext cx="3467048" cy="2325621"/>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126F9F06-BE63-8EE7-74C5-6D0E3F9B7571}"/>
              </a:ext>
            </a:extLst>
          </p:cNvPr>
          <p:cNvSpPr>
            <a:spLocks noGrp="1"/>
          </p:cNvSpPr>
          <p:nvPr>
            <p:ph type="pic" idx="1" hasCustomPrompt="1"/>
          </p:nvPr>
        </p:nvSpPr>
        <p:spPr>
          <a:xfrm>
            <a:off x="4292853" y="793729"/>
            <a:ext cx="7899147" cy="6073107"/>
          </a:xfrm>
          <a:blipFill>
            <a:blip r:embed="rId2">
              <a:alphaModFix amt="8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cxnSp>
        <p:nvCxnSpPr>
          <p:cNvPr id="9" name="Straight Connector 8">
            <a:extLst>
              <a:ext uri="{FF2B5EF4-FFF2-40B4-BE49-F238E27FC236}">
                <a16:creationId xmlns:a16="http://schemas.microsoft.com/office/drawing/2014/main" id="{CA44ED1E-1404-EA59-99E6-D28F5236A529}"/>
              </a:ext>
            </a:extLst>
          </p:cNvPr>
          <p:cNvCxnSpPr>
            <a:cxnSpLocks/>
          </p:cNvCxnSpPr>
          <p:nvPr/>
        </p:nvCxnSpPr>
        <p:spPr>
          <a:xfrm>
            <a:off x="4292853"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89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5422392" cy="3822192"/>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86400"/>
            <a:ext cx="5422391" cy="978408"/>
          </a:xfrm>
        </p:spPr>
        <p:txBody>
          <a:bodyPr vert="horz" lIns="91440" tIns="45720" rIns="91440" bIns="45720" rtlCol="0" anchor="ctr">
            <a:normAutofit/>
          </a:bodyPr>
          <a:lstStyle>
            <a:lvl1pPr marL="0" indent="0">
              <a:buNone/>
              <a:defRPr lang="en-US"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4815840" y="207982"/>
            <a:ext cx="1280160" cy="413360"/>
          </a:xfrm>
        </p:spPr>
        <p:txBody>
          <a:bodyPr/>
          <a:lstStyle/>
          <a:p>
            <a:fld id="{630E96CE-B7D5-4325-A1C8-DFEADC4BE081}"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5982383" y="207982"/>
            <a:ext cx="546447" cy="413360"/>
          </a:xfrm>
        </p:spPr>
        <p:txBody>
          <a:bodyPr/>
          <a:lstStyle/>
          <a:p>
            <a:fld id="{753D0FD4-819D-4187-8797-C35567B41C78}" type="slidenum">
              <a:rPr lang="en-US" smtClean="0"/>
              <a:t>‹#›</a:t>
            </a:fld>
            <a:endParaRPr lang="en-US"/>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7035554" y="0"/>
            <a:ext cx="5156444" cy="6858000"/>
          </a:xfrm>
          <a:blipFill dpi="0" rotWithShape="1">
            <a:blip r:embed="rId2">
              <a:alphaModFix amt="80000"/>
            </a:blip>
            <a:srcRect/>
            <a:stretch>
              <a:fillRect/>
            </a:stretch>
          </a:blipFill>
        </p:spPr>
        <p:txBody>
          <a:bodyPr/>
          <a:lstStyle>
            <a:lvl1pPr marL="0" indent="0">
              <a:buNone/>
              <a:defRPr/>
            </a:lvl1pPr>
          </a:lstStyle>
          <a:p>
            <a:r>
              <a:rPr lang="en-US"/>
              <a:t> </a:t>
            </a:r>
          </a:p>
        </p:txBody>
      </p:sp>
      <p:cxnSp>
        <p:nvCxnSpPr>
          <p:cNvPr id="9" name="Straight Connector 8">
            <a:extLst>
              <a:ext uri="{FF2B5EF4-FFF2-40B4-BE49-F238E27FC236}">
                <a16:creationId xmlns:a16="http://schemas.microsoft.com/office/drawing/2014/main" id="{E1B20121-9211-E62C-6EDF-8301AE0A0865}"/>
              </a:ext>
            </a:extLst>
          </p:cNvPr>
          <p:cNvCxnSpPr>
            <a:cxnSpLocks/>
          </p:cNvCxnSpPr>
          <p:nvPr/>
        </p:nvCxnSpPr>
        <p:spPr>
          <a:xfrm>
            <a:off x="-4130" y="5215687"/>
            <a:ext cx="703225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A69D92-87B2-B41F-6979-69668092108B}"/>
              </a:ext>
            </a:extLst>
          </p:cNvPr>
          <p:cNvCxnSpPr>
            <a:cxnSpLocks/>
          </p:cNvCxnSpPr>
          <p:nvPr/>
        </p:nvCxnSpPr>
        <p:spPr>
          <a:xfrm flipV="1">
            <a:off x="7028120" y="0"/>
            <a:ext cx="0" cy="685800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00731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onclusion">
    <p:bg>
      <p:bgRef idx="1001">
        <a:schemeClr val="bg2"/>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8A45ECA-9413-0F81-085A-48CF6F23E1DC}"/>
              </a:ext>
            </a:extLst>
          </p:cNvPr>
          <p:cNvCxnSpPr>
            <a:cxnSpLocks/>
          </p:cNvCxnSpPr>
          <p:nvPr/>
        </p:nvCxnSpPr>
        <p:spPr>
          <a:xfrm>
            <a:off x="0" y="2118492"/>
            <a:ext cx="12192000" cy="0"/>
          </a:xfrm>
          <a:prstGeom prst="line">
            <a:avLst/>
          </a:prstGeom>
          <a:ln w="9525">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832104"/>
            <a:ext cx="11253668" cy="1225296"/>
          </a:xfrm>
        </p:spPr>
        <p:txBody>
          <a:bodyPr>
            <a:normAutofit/>
          </a:bodyPr>
          <a:lstStyle>
            <a:lvl1pPr>
              <a:defRPr sz="88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263640"/>
            <a:ext cx="2962656" cy="411480"/>
          </a:xfrm>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1" y="6263640"/>
            <a:ext cx="1933553" cy="411480"/>
          </a:xfrm>
        </p:spPr>
        <p:txBody>
          <a:bodyPr/>
          <a:lstStyle>
            <a:lvl1pPr>
              <a:defRPr>
                <a:solidFill>
                  <a:schemeClr val="tx2"/>
                </a:solidFill>
              </a:defRPr>
            </a:lvl1pPr>
          </a:lstStyle>
          <a:p>
            <a:fld id="{12A08923-D58E-4822-B554-6A1173FCE25D}"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63640"/>
            <a:ext cx="546447" cy="413360"/>
          </a:xfrm>
        </p:spPr>
        <p:txBody>
          <a:bodyPr/>
          <a:lstStyle>
            <a:lvl1pPr>
              <a:defRPr>
                <a:solidFill>
                  <a:schemeClr val="tx2"/>
                </a:solidFill>
              </a:defRPr>
            </a:lvl1p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7" y="3429001"/>
            <a:ext cx="11253669" cy="277354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456778"/>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60" y="1270390"/>
            <a:ext cx="7929980" cy="2060888"/>
          </a:xfrm>
        </p:spPr>
        <p:txBody>
          <a:bodyPr>
            <a:normAutofit/>
          </a:bodyPr>
          <a:lstStyle>
            <a:lvl1pPr>
              <a:defRPr sz="88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5" y="3794761"/>
            <a:ext cx="7932765" cy="1531091"/>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US"/>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p>
            <a:fld id="{F50BF9E0-60DA-4D6D-8F14-825F152220D6}" type="datetime1">
              <a:rPr lang="en-US" smtClean="0"/>
              <a:t>9/2/2025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F4D168F9-DE00-B9C1-AD77-139DA8AF3364}"/>
              </a:ext>
            </a:extLst>
          </p:cNvPr>
          <p:cNvCxnSpPr>
            <a:cxnSpLocks/>
          </p:cNvCxnSpPr>
          <p:nvPr/>
        </p:nvCxnSpPr>
        <p:spPr>
          <a:xfrm>
            <a:off x="0" y="343490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20510"/>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ver no imag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CF526D-4689-4589-AF81-5D8B91E1E328}"/>
              </a:ext>
            </a:extLst>
          </p:cNvPr>
          <p:cNvGrpSpPr/>
          <p:nvPr userDrawn="1"/>
        </p:nvGrpSpPr>
        <p:grpSpPr>
          <a:xfrm>
            <a:off x="0" y="949324"/>
            <a:ext cx="12192000" cy="5908676"/>
            <a:chOff x="0" y="474663"/>
            <a:chExt cx="12192000" cy="5908676"/>
          </a:xfrm>
        </p:grpSpPr>
        <p:sp>
          <p:nvSpPr>
            <p:cNvPr id="5" name="Freeform 5">
              <a:extLst>
                <a:ext uri="{FF2B5EF4-FFF2-40B4-BE49-F238E27FC236}">
                  <a16:creationId xmlns:a16="http://schemas.microsoft.com/office/drawing/2014/main" id="{57D70966-D7E2-46BF-B932-9C5FACC4E0DD}"/>
                </a:ext>
              </a:extLst>
            </p:cNvPr>
            <p:cNvSpPr>
              <a:spLocks/>
            </p:cNvSpPr>
            <p:nvPr/>
          </p:nvSpPr>
          <p:spPr bwMode="auto">
            <a:xfrm>
              <a:off x="0" y="2725738"/>
              <a:ext cx="3586163" cy="3657600"/>
            </a:xfrm>
            <a:custGeom>
              <a:avLst/>
              <a:gdLst>
                <a:gd name="T0" fmla="*/ 0 w 753"/>
                <a:gd name="T1" fmla="*/ 0 h 767"/>
                <a:gd name="T2" fmla="*/ 686 w 753"/>
                <a:gd name="T3" fmla="*/ 118 h 767"/>
                <a:gd name="T4" fmla="*/ 753 w 753"/>
                <a:gd name="T5" fmla="*/ 197 h 767"/>
                <a:gd name="T6" fmla="*/ 753 w 753"/>
                <a:gd name="T7" fmla="*/ 767 h 767"/>
                <a:gd name="T8" fmla="*/ 0 w 753"/>
                <a:gd name="T9" fmla="*/ 767 h 767"/>
                <a:gd name="T10" fmla="*/ 0 w 753"/>
                <a:gd name="T11" fmla="*/ 0 h 767"/>
              </a:gdLst>
              <a:ahLst/>
              <a:cxnLst>
                <a:cxn ang="0">
                  <a:pos x="T0" y="T1"/>
                </a:cxn>
                <a:cxn ang="0">
                  <a:pos x="T2" y="T3"/>
                </a:cxn>
                <a:cxn ang="0">
                  <a:pos x="T4" y="T5"/>
                </a:cxn>
                <a:cxn ang="0">
                  <a:pos x="T6" y="T7"/>
                </a:cxn>
                <a:cxn ang="0">
                  <a:pos x="T8" y="T9"/>
                </a:cxn>
                <a:cxn ang="0">
                  <a:pos x="T10" y="T11"/>
                </a:cxn>
              </a:cxnLst>
              <a:rect l="0" t="0" r="r" b="b"/>
              <a:pathLst>
                <a:path w="753" h="767">
                  <a:moveTo>
                    <a:pt x="0" y="0"/>
                  </a:moveTo>
                  <a:cubicBezTo>
                    <a:pt x="686" y="118"/>
                    <a:pt x="686" y="118"/>
                    <a:pt x="686" y="118"/>
                  </a:cubicBezTo>
                  <a:cubicBezTo>
                    <a:pt x="725" y="125"/>
                    <a:pt x="753" y="158"/>
                    <a:pt x="753" y="197"/>
                  </a:cubicBezTo>
                  <a:cubicBezTo>
                    <a:pt x="753" y="767"/>
                    <a:pt x="753" y="767"/>
                    <a:pt x="753" y="767"/>
                  </a:cubicBezTo>
                  <a:cubicBezTo>
                    <a:pt x="0" y="767"/>
                    <a:pt x="0" y="767"/>
                    <a:pt x="0" y="767"/>
                  </a:cubicBezTo>
                  <a:lnTo>
                    <a:pt x="0" y="0"/>
                  </a:lnTo>
                  <a:close/>
                </a:path>
              </a:pathLst>
            </a:custGeom>
            <a:solidFill>
              <a:srgbClr val="33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71C61648-B394-425C-8CAF-0543BEA8DFFF}"/>
                </a:ext>
              </a:extLst>
            </p:cNvPr>
            <p:cNvSpPr>
              <a:spLocks/>
            </p:cNvSpPr>
            <p:nvPr/>
          </p:nvSpPr>
          <p:spPr bwMode="auto">
            <a:xfrm>
              <a:off x="3057525" y="474663"/>
              <a:ext cx="9134475" cy="5908675"/>
            </a:xfrm>
            <a:custGeom>
              <a:avLst/>
              <a:gdLst>
                <a:gd name="T0" fmla="*/ 1918 w 1918"/>
                <a:gd name="T1" fmla="*/ 0 h 1239"/>
                <a:gd name="T2" fmla="*/ 66 w 1918"/>
                <a:gd name="T3" fmla="*/ 326 h 1239"/>
                <a:gd name="T4" fmla="*/ 0 w 1918"/>
                <a:gd name="T5" fmla="*/ 405 h 1239"/>
                <a:gd name="T6" fmla="*/ 0 w 1918"/>
                <a:gd name="T7" fmla="*/ 1239 h 1239"/>
                <a:gd name="T8" fmla="*/ 1918 w 1918"/>
                <a:gd name="T9" fmla="*/ 1239 h 1239"/>
                <a:gd name="T10" fmla="*/ 1918 w 1918"/>
                <a:gd name="T11" fmla="*/ 0 h 1239"/>
              </a:gdLst>
              <a:ahLst/>
              <a:cxnLst>
                <a:cxn ang="0">
                  <a:pos x="T0" y="T1"/>
                </a:cxn>
                <a:cxn ang="0">
                  <a:pos x="T2" y="T3"/>
                </a:cxn>
                <a:cxn ang="0">
                  <a:pos x="T4" y="T5"/>
                </a:cxn>
                <a:cxn ang="0">
                  <a:pos x="T6" y="T7"/>
                </a:cxn>
                <a:cxn ang="0">
                  <a:pos x="T8" y="T9"/>
                </a:cxn>
                <a:cxn ang="0">
                  <a:pos x="T10" y="T11"/>
                </a:cxn>
              </a:cxnLst>
              <a:rect l="0" t="0" r="r" b="b"/>
              <a:pathLst>
                <a:path w="1918" h="1239">
                  <a:moveTo>
                    <a:pt x="1918" y="0"/>
                  </a:moveTo>
                  <a:cubicBezTo>
                    <a:pt x="66" y="326"/>
                    <a:pt x="66" y="326"/>
                    <a:pt x="66" y="326"/>
                  </a:cubicBezTo>
                  <a:cubicBezTo>
                    <a:pt x="28" y="333"/>
                    <a:pt x="0" y="366"/>
                    <a:pt x="0" y="405"/>
                  </a:cubicBezTo>
                  <a:cubicBezTo>
                    <a:pt x="0" y="1239"/>
                    <a:pt x="0" y="1239"/>
                    <a:pt x="0" y="1239"/>
                  </a:cubicBezTo>
                  <a:cubicBezTo>
                    <a:pt x="1918" y="1239"/>
                    <a:pt x="1918" y="1239"/>
                    <a:pt x="1918" y="1239"/>
                  </a:cubicBezTo>
                  <a:lnTo>
                    <a:pt x="1918" y="0"/>
                  </a:lnTo>
                  <a:close/>
                </a:path>
              </a:pathLst>
            </a:custGeom>
            <a:solidFill>
              <a:srgbClr val="47A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164B454B-B0FC-4CE6-A136-D9BE483C0FE2}"/>
                </a:ext>
              </a:extLst>
            </p:cNvPr>
            <p:cNvSpPr>
              <a:spLocks/>
            </p:cNvSpPr>
            <p:nvPr/>
          </p:nvSpPr>
          <p:spPr bwMode="auto">
            <a:xfrm>
              <a:off x="3057525" y="3254376"/>
              <a:ext cx="528638" cy="3128963"/>
            </a:xfrm>
            <a:custGeom>
              <a:avLst/>
              <a:gdLst>
                <a:gd name="T0" fmla="*/ 44 w 111"/>
                <a:gd name="T1" fmla="*/ 7 h 656"/>
                <a:gd name="T2" fmla="*/ 0 w 111"/>
                <a:gd name="T3" fmla="*/ 0 h 656"/>
                <a:gd name="T4" fmla="*/ 0 w 111"/>
                <a:gd name="T5" fmla="*/ 656 h 656"/>
                <a:gd name="T6" fmla="*/ 111 w 111"/>
                <a:gd name="T7" fmla="*/ 656 h 656"/>
                <a:gd name="T8" fmla="*/ 111 w 111"/>
                <a:gd name="T9" fmla="*/ 86 h 656"/>
                <a:gd name="T10" fmla="*/ 44 w 111"/>
                <a:gd name="T11" fmla="*/ 7 h 656"/>
              </a:gdLst>
              <a:ahLst/>
              <a:cxnLst>
                <a:cxn ang="0">
                  <a:pos x="T0" y="T1"/>
                </a:cxn>
                <a:cxn ang="0">
                  <a:pos x="T2" y="T3"/>
                </a:cxn>
                <a:cxn ang="0">
                  <a:pos x="T4" y="T5"/>
                </a:cxn>
                <a:cxn ang="0">
                  <a:pos x="T6" y="T7"/>
                </a:cxn>
                <a:cxn ang="0">
                  <a:pos x="T8" y="T9"/>
                </a:cxn>
                <a:cxn ang="0">
                  <a:pos x="T10" y="T11"/>
                </a:cxn>
              </a:cxnLst>
              <a:rect l="0" t="0" r="r" b="b"/>
              <a:pathLst>
                <a:path w="111" h="656">
                  <a:moveTo>
                    <a:pt x="44" y="7"/>
                  </a:moveTo>
                  <a:cubicBezTo>
                    <a:pt x="0" y="0"/>
                    <a:pt x="0" y="0"/>
                    <a:pt x="0" y="0"/>
                  </a:cubicBezTo>
                  <a:cubicBezTo>
                    <a:pt x="0" y="656"/>
                    <a:pt x="0" y="656"/>
                    <a:pt x="0" y="656"/>
                  </a:cubicBezTo>
                  <a:cubicBezTo>
                    <a:pt x="111" y="656"/>
                    <a:pt x="111" y="656"/>
                    <a:pt x="111" y="656"/>
                  </a:cubicBezTo>
                  <a:cubicBezTo>
                    <a:pt x="111" y="86"/>
                    <a:pt x="111" y="86"/>
                    <a:pt x="111" y="86"/>
                  </a:cubicBezTo>
                  <a:cubicBezTo>
                    <a:pt x="111" y="47"/>
                    <a:pt x="83" y="14"/>
                    <a:pt x="44" y="7"/>
                  </a:cubicBezTo>
                  <a:close/>
                </a:path>
              </a:pathLst>
            </a:custGeom>
            <a:solidFill>
              <a:srgbClr val="E16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283074" y="2824223"/>
            <a:ext cx="5534025" cy="2801876"/>
          </a:xfrm>
          <a:prstGeom prst="rect">
            <a:avLst/>
          </a:prstGeom>
        </p:spPr>
        <p:txBody>
          <a:bodyPr lIns="0" tIns="0" rIns="0" bIns="0"/>
          <a:lstStyle>
            <a:lvl1pPr>
              <a:defRPr sz="4000">
                <a:solidFill>
                  <a:schemeClr val="bg1"/>
                </a:solidFill>
              </a:defRPr>
            </a:lvl1pPr>
          </a:lstStyle>
          <a:p>
            <a:r>
              <a:rPr lang="en-US"/>
              <a:t>Click to edit Master title style</a:t>
            </a:r>
          </a:p>
        </p:txBody>
      </p:sp>
      <p:sp>
        <p:nvSpPr>
          <p:cNvPr id="6" name="Text Placeholder 5"/>
          <p:cNvSpPr>
            <a:spLocks noGrp="1"/>
          </p:cNvSpPr>
          <p:nvPr>
            <p:ph type="body" sz="quarter" idx="10"/>
          </p:nvPr>
        </p:nvSpPr>
        <p:spPr>
          <a:xfrm>
            <a:off x="4305300" y="5626100"/>
            <a:ext cx="3587751" cy="836036"/>
          </a:xfrm>
          <a:prstGeom prst="rect">
            <a:avLst/>
          </a:prstGeom>
        </p:spPr>
        <p:txBody>
          <a:bodyPr lIns="0" tIns="0" rIns="0" bIns="0" anchor="b" anchorCtr="0"/>
          <a:lstStyle>
            <a:lvl1pPr marL="0" indent="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a:solidFill>
                  <a:schemeClr val="bg1"/>
                </a:solidFill>
              </a:defRPr>
            </a:lvl4pPr>
            <a:lvl5pPr marL="0" indent="0">
              <a:buFontTx/>
              <a:buNone/>
              <a:defRPr>
                <a:solidFill>
                  <a:schemeClr val="bg1"/>
                </a:solidFill>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indent="0">
              <a:buFontTx/>
              <a:buNone/>
              <a:defRPr>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7672825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766545" cy="1882000"/>
          </a:xfrm>
          <a:prstGeom prst="rect">
            <a:avLst/>
          </a:prstGeom>
        </p:spPr>
      </p:pic>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2"/>
          </p:nvPr>
        </p:nvSpPr>
        <p:spPr>
          <a:xfrm>
            <a:off x="449264" y="2054224"/>
            <a:ext cx="9367836"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29378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6" name="Text Placeholder 5"/>
          <p:cNvSpPr>
            <a:spLocks noGrp="1"/>
          </p:cNvSpPr>
          <p:nvPr>
            <p:ph type="body" sz="quarter" idx="12"/>
          </p:nvPr>
        </p:nvSpPr>
        <p:spPr>
          <a:xfrm>
            <a:off x="449263"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3"/>
          </p:nvPr>
        </p:nvSpPr>
        <p:spPr>
          <a:xfrm>
            <a:off x="6208714" y="2054225"/>
            <a:ext cx="5541962"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8338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6" name="Text Placeholder 5"/>
          <p:cNvSpPr>
            <a:spLocks noGrp="1"/>
          </p:cNvSpPr>
          <p:nvPr>
            <p:ph type="body" sz="quarter" idx="12"/>
          </p:nvPr>
        </p:nvSpPr>
        <p:spPr>
          <a:xfrm>
            <a:off x="449262" y="2054225"/>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5"/>
            <a:ext cx="5541962"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308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three 2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6" name="Text Placeholder 5"/>
          <p:cNvSpPr>
            <a:spLocks noGrp="1"/>
          </p:cNvSpPr>
          <p:nvPr>
            <p:ph type="body" sz="quarter" idx="12"/>
          </p:nvPr>
        </p:nvSpPr>
        <p:spPr>
          <a:xfrm>
            <a:off x="449263"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283076"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812482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266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2c text 4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6" name="Text Placeholder 5"/>
          <p:cNvSpPr>
            <a:spLocks noGrp="1"/>
          </p:cNvSpPr>
          <p:nvPr>
            <p:ph type="body" sz="quarter" idx="12"/>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283075" y="2054225"/>
            <a:ext cx="746760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136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2c text 2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7" name="Text Placeholder 6"/>
          <p:cNvSpPr>
            <a:spLocks noGrp="1"/>
          </p:cNvSpPr>
          <p:nvPr>
            <p:ph type="body" sz="quarter" idx="14"/>
          </p:nvPr>
        </p:nvSpPr>
        <p:spPr>
          <a:xfrm>
            <a:off x="449263" y="2054225"/>
            <a:ext cx="3609975"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5"/>
          </p:nvPr>
        </p:nvSpPr>
        <p:spPr>
          <a:xfrm>
            <a:off x="4283075" y="2054225"/>
            <a:ext cx="3609975" cy="357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6"/>
          </p:nvPr>
        </p:nvSpPr>
        <p:spPr>
          <a:xfrm>
            <a:off x="8124825" y="2054225"/>
            <a:ext cx="3625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286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no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0072"/>
                </a:solidFill>
              </a:defRPr>
            </a:lvl1pPr>
          </a:lstStyle>
          <a:p>
            <a:r>
              <a:rPr lang="en-US" dirty="0"/>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6" name="Text Placeholder 5"/>
          <p:cNvSpPr>
            <a:spLocks noGrp="1"/>
          </p:cNvSpPr>
          <p:nvPr>
            <p:ph type="body" sz="quarter" idx="12"/>
          </p:nvPr>
        </p:nvSpPr>
        <p:spPr>
          <a:xfrm>
            <a:off x="449262" y="1508127"/>
            <a:ext cx="9367837" cy="411797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027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9287134" cy="3410712"/>
          </a:xfrm>
        </p:spPr>
        <p:txBody>
          <a:bodyPr vert="horz" lIns="91440" tIns="45720" rIns="91440" bIns="45720" rtlCol="0" anchor="t">
            <a:normAutofit/>
          </a:bodyPr>
          <a:lstStyle>
            <a:lvl1pPr>
              <a:defRPr lang="en-US" sz="125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77256"/>
            <a:ext cx="11155680" cy="111556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chemeClr val="tx2"/>
                </a:solidFill>
              </a:defRPr>
            </a:lvl1pPr>
          </a:lstStyle>
          <a:p>
            <a:fld id="{09DAD850-6AC5-466F-AC13-19EF30EEFBC3}"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9D0B70F0-3BE4-FD57-7260-3612F25DFB6B}"/>
              </a:ext>
            </a:extLst>
          </p:cNvPr>
          <p:cNvCxnSpPr>
            <a:cxnSpLocks/>
          </p:cNvCxnSpPr>
          <p:nvPr/>
        </p:nvCxnSpPr>
        <p:spPr>
          <a:xfrm>
            <a:off x="0" y="527477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219797"/>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8" name="Content Placeholder 7"/>
          <p:cNvSpPr>
            <a:spLocks noGrp="1"/>
          </p:cNvSpPr>
          <p:nvPr>
            <p:ph sz="quarter" idx="12"/>
          </p:nvPr>
        </p:nvSpPr>
        <p:spPr>
          <a:xfrm>
            <a:off x="449263"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p:nvPr>
        </p:nvSpPr>
        <p:spPr>
          <a:xfrm>
            <a:off x="6218238" y="2054225"/>
            <a:ext cx="5532437" cy="35718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046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
        <p:nvSpPr>
          <p:cNvPr id="8" name="Media Placeholder 7"/>
          <p:cNvSpPr>
            <a:spLocks noGrp="1"/>
          </p:cNvSpPr>
          <p:nvPr>
            <p:ph type="media" sz="quarter" idx="12"/>
          </p:nvPr>
        </p:nvSpPr>
        <p:spPr>
          <a:xfrm>
            <a:off x="449263" y="320675"/>
            <a:ext cx="11301412" cy="5305425"/>
          </a:xfrm>
          <a:solidFill>
            <a:schemeClr val="bg2"/>
          </a:solidFill>
        </p:spPr>
        <p:txBody>
          <a:bodyPr/>
          <a:lstStyle/>
          <a:p>
            <a:endParaRPr lang="en-US"/>
          </a:p>
        </p:txBody>
      </p:sp>
    </p:spTree>
    <p:extLst>
      <p:ext uri="{BB962C8B-B14F-4D97-AF65-F5344CB8AC3E}">
        <p14:creationId xmlns:p14="http://schemas.microsoft.com/office/powerpoint/2010/main" val="37349008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3" y="6070399"/>
            <a:ext cx="1684337" cy="368036"/>
          </a:xfrm>
          <a:prstGeom prst="rect">
            <a:avLst/>
          </a:prstGeom>
        </p:spPr>
        <p:txBody>
          <a:bodyPr/>
          <a:lstStyle/>
          <a:p>
            <a:fld id="{FB2B8EC1-6F45-9F41-A99F-DC91EFBF1972}" type="slidenum">
              <a:rPr lang="en-US" smtClean="0"/>
              <a:pPr/>
              <a:t>‹#›</a:t>
            </a:fld>
            <a:endParaRPr lang="en-US"/>
          </a:p>
        </p:txBody>
      </p:sp>
    </p:spTree>
    <p:extLst>
      <p:ext uri="{BB962C8B-B14F-4D97-AF65-F5344CB8AC3E}">
        <p14:creationId xmlns:p14="http://schemas.microsoft.com/office/powerpoint/2010/main" val="34191450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12648"/>
            <a:ext cx="7015483" cy="103327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Footer Placeholder 10">
            <a:extLst>
              <a:ext uri="{FF2B5EF4-FFF2-40B4-BE49-F238E27FC236}">
                <a16:creationId xmlns:a16="http://schemas.microsoft.com/office/drawing/2014/main" id="{BB59EF2B-7C7F-BA27-16C2-C56B21D3774C}"/>
              </a:ext>
            </a:extLst>
          </p:cNvPr>
          <p:cNvSpPr>
            <a:spLocks noGrp="1"/>
          </p:cNvSpPr>
          <p:nvPr>
            <p:ph type="ftr" sz="quarter" idx="15"/>
          </p:nvPr>
        </p:nvSpPr>
        <p:spPr/>
        <p:txBody>
          <a:bodyPr/>
          <a:lstStyle/>
          <a:p>
            <a:r>
              <a:rPr lang="en-US"/>
              <a:t>Footer Text</a:t>
            </a:r>
          </a:p>
        </p:txBody>
      </p:sp>
      <p:sp>
        <p:nvSpPr>
          <p:cNvPr id="9" name="Date Placeholder 8">
            <a:extLst>
              <a:ext uri="{FF2B5EF4-FFF2-40B4-BE49-F238E27FC236}">
                <a16:creationId xmlns:a16="http://schemas.microsoft.com/office/drawing/2014/main" id="{2A99D216-CE5A-6458-A23E-BE0E554AC3D1}"/>
              </a:ext>
            </a:extLst>
          </p:cNvPr>
          <p:cNvSpPr>
            <a:spLocks noGrp="1"/>
          </p:cNvSpPr>
          <p:nvPr>
            <p:ph type="dt" sz="half" idx="14"/>
          </p:nvPr>
        </p:nvSpPr>
        <p:spPr>
          <a:xfrm>
            <a:off x="5224951" y="207982"/>
            <a:ext cx="1682496" cy="413360"/>
          </a:xfrm>
        </p:spPr>
        <p:txBody>
          <a:bodyPr/>
          <a:lstStyle/>
          <a:p>
            <a:fld id="{28E8FF4C-7F6A-4962-9270-F797B8959287}" type="datetime1">
              <a:rPr lang="en-US" smtClean="0"/>
              <a:t>9/2/2025</a:t>
            </a:fld>
            <a:endParaRPr lang="en-US"/>
          </a:p>
        </p:txBody>
      </p:sp>
      <p:sp>
        <p:nvSpPr>
          <p:cNvPr id="12" name="Slide Number Placeholder 11">
            <a:extLst>
              <a:ext uri="{FF2B5EF4-FFF2-40B4-BE49-F238E27FC236}">
                <a16:creationId xmlns:a16="http://schemas.microsoft.com/office/drawing/2014/main" id="{3220FA64-3C9A-EBCF-5C28-E7DED40C97DC}"/>
              </a:ext>
            </a:extLst>
          </p:cNvPr>
          <p:cNvSpPr>
            <a:spLocks noGrp="1"/>
          </p:cNvSpPr>
          <p:nvPr>
            <p:ph type="sldNum" sz="quarter" idx="16"/>
          </p:nvPr>
        </p:nvSpPr>
        <p:spPr>
          <a:xfrm>
            <a:off x="6789594" y="20798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746504"/>
            <a:ext cx="7018271" cy="4806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773592" y="0"/>
            <a:ext cx="4417215" cy="6858000"/>
          </a:xfrm>
          <a:blipFill>
            <a:blip r:embed="rId2">
              <a:alphaModFix amt="80000"/>
            </a:blip>
            <a:stretch>
              <a:fillRect/>
            </a:stretch>
          </a:blipFill>
        </p:spPr>
        <p:txBody>
          <a:bodyPr/>
          <a:lstStyle>
            <a:lvl1pPr marL="0" indent="0">
              <a:buNone/>
              <a:defRPr/>
            </a:lvl1pPr>
          </a:lstStyle>
          <a:p>
            <a:r>
              <a:rPr lang="en-US"/>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7768833"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861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3c text 3c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283075" y="6070398"/>
            <a:ext cx="3609976" cy="368036"/>
          </a:xfrm>
          <a:prstGeom prst="rect">
            <a:avLst/>
          </a:prstGeom>
        </p:spPr>
        <p:txBody>
          <a:bodyPr/>
          <a:lstStyle/>
          <a:p>
            <a:r>
              <a:rPr lang="en-US"/>
              <a:t>Presentation Title</a:t>
            </a:r>
          </a:p>
        </p:txBody>
      </p:sp>
      <p:sp>
        <p:nvSpPr>
          <p:cNvPr id="4" name="Slide Number Placeholder 3"/>
          <p:cNvSpPr>
            <a:spLocks noGrp="1"/>
          </p:cNvSpPr>
          <p:nvPr>
            <p:ph type="sldNum" sz="quarter" idx="11"/>
          </p:nvPr>
        </p:nvSpPr>
        <p:spPr>
          <a:xfrm>
            <a:off x="449264" y="6070399"/>
            <a:ext cx="1684337" cy="368036"/>
          </a:xfrm>
          <a:prstGeom prst="rect">
            <a:avLst/>
          </a:prstGeom>
        </p:spPr>
        <p:txBody>
          <a:bodyPr/>
          <a:lstStyle/>
          <a:p>
            <a:fld id="{FB2B8EC1-6F45-9F41-A99F-DC91EFBF1972}" type="slidenum">
              <a:rPr lang="en-US" smtClean="0"/>
              <a:pPr/>
              <a:t>‹#›</a:t>
            </a:fld>
            <a:endParaRPr lang="en-US"/>
          </a:p>
        </p:txBody>
      </p:sp>
      <p:sp>
        <p:nvSpPr>
          <p:cNvPr id="6" name="Text Placeholder 5"/>
          <p:cNvSpPr>
            <a:spLocks noGrp="1"/>
          </p:cNvSpPr>
          <p:nvPr>
            <p:ph type="body" sz="quarter" idx="12"/>
          </p:nvPr>
        </p:nvSpPr>
        <p:spPr>
          <a:xfrm>
            <a:off x="449263" y="2054226"/>
            <a:ext cx="5532437"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6208713" y="2054226"/>
            <a:ext cx="5541963" cy="357187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30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58952"/>
            <a:ext cx="7589520" cy="4087368"/>
          </a:xfrm>
        </p:spPr>
        <p:txBody>
          <a:bodyPr vert="horz" lIns="91440" tIns="45720" rIns="91440" bIns="45720" rtlCol="0" anchor="t">
            <a:normAutofit/>
          </a:bodyPr>
          <a:lstStyle>
            <a:lvl1pPr>
              <a:defRPr lang="en-US" sz="9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5404104"/>
            <a:ext cx="11515277" cy="57607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a:xfrm>
            <a:off x="317773" y="6254496"/>
            <a:ext cx="2963692" cy="413360"/>
          </a:xfrm>
        </p:spPr>
        <p:txBody>
          <a:bodyPr/>
          <a:lstStyle>
            <a:lvl1pPr>
              <a:defRPr>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7921742" y="6254496"/>
            <a:ext cx="1679642" cy="413360"/>
          </a:xfrm>
        </p:spPr>
        <p:txBody>
          <a:bodyPr/>
          <a:lstStyle>
            <a:lvl1pPr>
              <a:defRPr>
                <a:solidFill>
                  <a:schemeClr val="tx2"/>
                </a:solidFill>
              </a:defRPr>
            </a:lvl1pPr>
          </a:lstStyle>
          <a:p>
            <a:fld id="{E8F94E15-B448-489B-871D-A40527BFA7B7}"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11288870" y="6254496"/>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F05C310B-ED34-BA33-630C-F8D5EB2A41A2}"/>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B77E3C-9D50-9277-C646-D9B5AB8122BB}"/>
              </a:ext>
            </a:extLst>
          </p:cNvPr>
          <p:cNvCxnSpPr>
            <a:cxnSpLocks/>
          </p:cNvCxnSpPr>
          <p:nvPr/>
        </p:nvCxnSpPr>
        <p:spPr>
          <a:xfrm>
            <a:off x="0" y="527477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97150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1426464"/>
            <a:ext cx="9528048" cy="4183468"/>
          </a:xfrm>
        </p:spPr>
        <p:txBody>
          <a:bodyPr vert="horz" lIns="91440" tIns="45720" rIns="91440" bIns="45720" rtlCol="0" anchor="b">
            <a:normAutofit/>
          </a:bodyPr>
          <a:lstStyle>
            <a:lvl1pPr>
              <a:defRPr lang="en-US" sz="11500" dirty="0"/>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5779008"/>
            <a:ext cx="9528047" cy="923544"/>
          </a:xfrm>
        </p:spPr>
        <p:txBody>
          <a:bodyPr vert="horz" lIns="91440" tIns="45720" rIns="91440" bIns="45720" rtlCol="0">
            <a:normAutofit/>
          </a:bodyPr>
          <a:lstStyle>
            <a:lvl1pPr marL="0" indent="0">
              <a:buNone/>
              <a:defRPr lang="en-US"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7680069" y="207982"/>
            <a:ext cx="2168017" cy="413360"/>
          </a:xfrm>
        </p:spPr>
        <p:txBody>
          <a:bodyPr/>
          <a:lstStyle/>
          <a:p>
            <a:fld id="{D9253186-4750-42D8-B836-81746FB2A999}" type="datetime1">
              <a:rPr lang="en-US" smtClean="0"/>
              <a:t>9/2/2025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8F6B2E7A-179E-B6D8-4F25-0673E53A95D4}"/>
              </a:ext>
            </a:extLst>
          </p:cNvPr>
          <p:cNvCxnSpPr>
            <a:cxnSpLocks/>
          </p:cNvCxnSpPr>
          <p:nvPr/>
        </p:nvCxnSpPr>
        <p:spPr>
          <a:xfrm>
            <a:off x="1" y="790415"/>
            <a:ext cx="12191999"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41622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7.e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2.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9.sv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3.xml"/><Relationship Id="rId1" Type="http://schemas.openxmlformats.org/officeDocument/2006/relationships/slideLayout" Target="../slideLayouts/slideLayout74.xml"/><Relationship Id="rId5" Type="http://schemas.openxmlformats.org/officeDocument/2006/relationships/image" Target="../media/image9.sv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4398EFF-E3C5-E79D-1BD3-016E84949F9C}"/>
              </a:ext>
            </a:extLst>
          </p:cNvPr>
          <p:cNvCxnSpPr>
            <a:cxnSpLocks/>
          </p:cNvCxnSpPr>
          <p:nvPr/>
        </p:nvCxnSpPr>
        <p:spPr>
          <a:xfrm>
            <a:off x="0" y="78956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66478947-1D67-18A4-7E48-5B4B2F97FBE9}"/>
              </a:ext>
            </a:extLst>
          </p:cNvPr>
          <p:cNvSpPr>
            <a:spLocks noGrp="1"/>
          </p:cNvSpPr>
          <p:nvPr>
            <p:ph type="title"/>
          </p:nvPr>
        </p:nvSpPr>
        <p:spPr>
          <a:xfrm>
            <a:off x="320559" y="935798"/>
            <a:ext cx="11253668" cy="66569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DFE08CA-9517-ABC1-E915-31EA6D7B73C7}"/>
              </a:ext>
            </a:extLst>
          </p:cNvPr>
          <p:cNvSpPr>
            <a:spLocks noGrp="1"/>
          </p:cNvSpPr>
          <p:nvPr>
            <p:ph type="body" idx="1"/>
          </p:nvPr>
        </p:nvSpPr>
        <p:spPr>
          <a:xfrm>
            <a:off x="320559" y="1707581"/>
            <a:ext cx="11253668" cy="4848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0E3983D-E783-AAEC-26DB-4B3F6511C702}"/>
              </a:ext>
            </a:extLst>
          </p:cNvPr>
          <p:cNvSpPr>
            <a:spLocks noGrp="1"/>
          </p:cNvSpPr>
          <p:nvPr>
            <p:ph type="ftr" sz="quarter" idx="3"/>
          </p:nvPr>
        </p:nvSpPr>
        <p:spPr>
          <a:xfrm>
            <a:off x="317773" y="207982"/>
            <a:ext cx="2963692" cy="413360"/>
          </a:xfrm>
          <a:prstGeom prst="rect">
            <a:avLst/>
          </a:prstGeom>
        </p:spPr>
        <p:txBody>
          <a:bodyPr vert="horz" lIns="91440" tIns="45720" rIns="91440" bIns="45720" rtlCol="0" anchor="ctr">
            <a:normAutofit/>
          </a:bodyPr>
          <a:lstStyle>
            <a:lvl1pPr algn="l">
              <a:defRPr sz="850" b="1" cap="all" spc="100" baseline="0">
                <a:solidFill>
                  <a:schemeClr val="tx2"/>
                </a:solidFill>
              </a:defRPr>
            </a:lvl1pPr>
          </a:lstStyle>
          <a:p>
            <a:r>
              <a:rPr lang="en-US"/>
              <a:t>Footer Text</a:t>
            </a:r>
          </a:p>
        </p:txBody>
      </p:sp>
      <p:sp>
        <p:nvSpPr>
          <p:cNvPr id="4" name="Date Placeholder 3">
            <a:extLst>
              <a:ext uri="{FF2B5EF4-FFF2-40B4-BE49-F238E27FC236}">
                <a16:creationId xmlns:a16="http://schemas.microsoft.com/office/drawing/2014/main" id="{70454426-0A97-D20B-FD06-9648AED7773C}"/>
              </a:ext>
            </a:extLst>
          </p:cNvPr>
          <p:cNvSpPr>
            <a:spLocks noGrp="1"/>
          </p:cNvSpPr>
          <p:nvPr>
            <p:ph type="dt" sz="half" idx="2"/>
          </p:nvPr>
        </p:nvSpPr>
        <p:spPr>
          <a:xfrm>
            <a:off x="7680069" y="207982"/>
            <a:ext cx="1921315" cy="413360"/>
          </a:xfrm>
          <a:prstGeom prst="rect">
            <a:avLst/>
          </a:prstGeom>
        </p:spPr>
        <p:txBody>
          <a:bodyPr vert="horz" lIns="91440" tIns="45720" rIns="91440" bIns="45720" rtlCol="0" anchor="ctr">
            <a:normAutofit/>
          </a:bodyPr>
          <a:lstStyle>
            <a:lvl1pPr algn="l">
              <a:defRPr sz="850" b="1" cap="all" spc="100" baseline="0">
                <a:solidFill>
                  <a:schemeClr val="tx2"/>
                </a:solidFill>
              </a:defRPr>
            </a:lvl1pPr>
          </a:lstStyle>
          <a:p>
            <a:fld id="{18A4B20A-718A-4149-B5D2-676E857EB828}" type="datetime1">
              <a:rPr lang="en-US" smtClean="0"/>
              <a:t>9/2/2025</a:t>
            </a:fld>
            <a:endParaRPr lang="en-US"/>
          </a:p>
        </p:txBody>
      </p:sp>
      <p:sp>
        <p:nvSpPr>
          <p:cNvPr id="6" name="Slide Number Placeholder 5">
            <a:extLst>
              <a:ext uri="{FF2B5EF4-FFF2-40B4-BE49-F238E27FC236}">
                <a16:creationId xmlns:a16="http://schemas.microsoft.com/office/drawing/2014/main" id="{7DA13386-8E2A-2962-4804-81558038BA54}"/>
              </a:ext>
            </a:extLst>
          </p:cNvPr>
          <p:cNvSpPr>
            <a:spLocks noGrp="1"/>
          </p:cNvSpPr>
          <p:nvPr>
            <p:ph type="sldNum" sz="quarter" idx="4"/>
          </p:nvPr>
        </p:nvSpPr>
        <p:spPr>
          <a:xfrm>
            <a:off x="11288870" y="207982"/>
            <a:ext cx="546447" cy="413360"/>
          </a:xfrm>
          <a:prstGeom prst="rect">
            <a:avLst/>
          </a:prstGeom>
        </p:spPr>
        <p:txBody>
          <a:bodyPr vert="horz" lIns="91440" tIns="45720" rIns="91440" bIns="45720" rtlCol="0" anchor="ctr">
            <a:normAutofit/>
          </a:bodyPr>
          <a:lstStyle>
            <a:lvl1pPr algn="r">
              <a:defRPr sz="850" b="1" cap="all" baseline="0">
                <a:solidFill>
                  <a:schemeClr val="tx2"/>
                </a:solidFill>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883569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p:hf hdr="0"/>
  <p:txStyles>
    <p:titleStyle>
      <a:lvl1pPr algn="l" defTabSz="914400" rtl="0" eaLnBrk="1" latinLnBrk="0" hangingPunct="1">
        <a:lnSpc>
          <a:spcPct val="70000"/>
        </a:lnSpc>
        <a:spcBef>
          <a:spcPct val="0"/>
        </a:spcBef>
        <a:buNone/>
        <a:defRPr sz="4000" kern="1200" cap="all" baseline="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264">
          <p15:clr>
            <a:srgbClr val="F26B43"/>
          </p15:clr>
        </p15:guide>
        <p15:guide id="3" pos="7416">
          <p15:clr>
            <a:srgbClr val="F26B43"/>
          </p15:clr>
        </p15:guide>
        <p15:guide id="4" orient="horz" pos="3816">
          <p15:clr>
            <a:srgbClr val="F26B43"/>
          </p15:clr>
        </p15:guide>
        <p15:guide id="5" pos="7200">
          <p15:clr>
            <a:srgbClr val="F26B43"/>
          </p15:clr>
        </p15:guide>
        <p15:guide id="6" pos="504">
          <p15:clr>
            <a:srgbClr val="F26B43"/>
          </p15:clr>
        </p15:guide>
        <p15:guide id="7" orient="horz" pos="4128">
          <p15:clr>
            <a:srgbClr val="F26B43"/>
          </p15:clr>
        </p15:guide>
        <p15:guide id="8" orient="horz" pos="1056">
          <p15:clr>
            <a:srgbClr val="F26B43"/>
          </p15:clr>
        </p15:guide>
        <p15:guide id="9" pos="45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3"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2" y="2054225"/>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449263" y="6070399"/>
            <a:ext cx="1684337" cy="368036"/>
          </a:xfrm>
          <a:prstGeom prst="rect">
            <a:avLst/>
          </a:prstGeom>
        </p:spPr>
        <p:txBody>
          <a:bodyPr vert="horz" lIns="0" tIns="0" rIns="0" bIns="0" rtlCol="0" anchor="b" anchorCtr="0"/>
          <a:lstStyle>
            <a:lvl1pPr algn="l">
              <a:defRPr sz="1200">
                <a:solidFill>
                  <a:schemeClr val="tx1"/>
                </a:solidFill>
              </a:defRPr>
            </a:lvl1pPr>
            <a:lvl2pPr marL="0" indent="0">
              <a:tabLst/>
              <a:defRPr sz="1200"/>
            </a:lvl2pPr>
            <a:lvl3pPr marL="0" indent="0">
              <a:tabLst/>
              <a:defRPr sz="1200"/>
            </a:lvl3pPr>
            <a:lvl4pPr marL="0" indent="0">
              <a:tabLst/>
              <a:defRPr sz="1200"/>
            </a:lvl4pPr>
            <a:lvl5pPr marL="0" indent="0">
              <a:tabLst/>
              <a:defRPr sz="1200"/>
            </a:lvl5pPr>
            <a:lvl6pPr marL="4763" indent="0">
              <a:tabLst/>
              <a:defRPr sz="1200"/>
            </a:lvl6pPr>
            <a:lvl7pPr marL="4763" indent="0">
              <a:tabLst/>
              <a:defRPr sz="1200"/>
            </a:lvl7pPr>
            <a:lvl8pPr marL="4763" indent="0">
              <a:tabLst/>
              <a:defRPr sz="1200"/>
            </a:lvl8pPr>
            <a:lvl9pPr marL="4763" indent="-4763">
              <a:tabLst/>
              <a:defRPr sz="12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1200">
                <a:solidFill>
                  <a:schemeClr val="tx1"/>
                </a:solidFill>
              </a:defRPr>
            </a:lvl1pPr>
            <a:lvl2pPr marL="4763" indent="0" algn="ctr">
              <a:tabLst/>
              <a:defRPr sz="1200"/>
            </a:lvl2pPr>
            <a:lvl3pPr marL="4763" indent="0" algn="ctr">
              <a:tabLst/>
              <a:defRPr sz="1200"/>
            </a:lvl3pPr>
            <a:lvl4pPr marL="4763" indent="0" algn="ctr">
              <a:tabLst/>
              <a:defRPr sz="1200"/>
            </a:lvl4pPr>
            <a:lvl5pPr marL="4763" indent="0" algn="ctr">
              <a:tabLst/>
              <a:defRPr sz="1200"/>
            </a:lvl5pPr>
            <a:lvl6pPr marL="4763" indent="0" algn="ctr">
              <a:tabLst/>
              <a:defRPr sz="1200"/>
            </a:lvl6pPr>
            <a:lvl7pPr marL="4763" indent="0" algn="ctr">
              <a:tabLst/>
              <a:defRPr sz="1200"/>
            </a:lvl7pPr>
            <a:lvl8pPr marL="4763" indent="0" algn="ctr">
              <a:tabLst/>
              <a:defRPr sz="1200"/>
            </a:lvl8pPr>
            <a:lvl9pPr marL="4763" indent="0" algn="ctr">
              <a:tabLst/>
              <a:defRPr sz="1200"/>
            </a:lvl9pPr>
          </a:lstStyle>
          <a:p>
            <a:pPr lvl="8"/>
            <a:r>
              <a:rPr lang="en-US" dirty="0"/>
              <a:t>Presentation Title</a:t>
            </a:r>
          </a:p>
        </p:txBody>
      </p:sp>
      <p:pic>
        <p:nvPicPr>
          <p:cNvPr id="11" name="Graphic 10">
            <a:extLst>
              <a:ext uri="{FF2B5EF4-FFF2-40B4-BE49-F238E27FC236}">
                <a16:creationId xmlns:a16="http://schemas.microsoft.com/office/drawing/2014/main" id="{1B1AC7D6-10A3-4093-A197-065AFB5F997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40152" y="5602849"/>
            <a:ext cx="2397633" cy="1237488"/>
          </a:xfrm>
          <a:prstGeom prst="rect">
            <a:avLst/>
          </a:prstGeom>
        </p:spPr>
      </p:pic>
    </p:spTree>
    <p:extLst>
      <p:ext uri="{BB962C8B-B14F-4D97-AF65-F5344CB8AC3E}">
        <p14:creationId xmlns:p14="http://schemas.microsoft.com/office/powerpoint/2010/main" val="22422093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914400" rtl="0" eaLnBrk="1" latinLnBrk="0" hangingPunct="1">
        <a:lnSpc>
          <a:spcPct val="90000"/>
        </a:lnSpc>
        <a:spcBef>
          <a:spcPct val="0"/>
        </a:spcBef>
        <a:buNone/>
        <a:defRPr sz="3600" b="0" i="0" kern="1200">
          <a:solidFill>
            <a:schemeClr val="bg1"/>
          </a:solidFill>
          <a:latin typeface="+mj-lt"/>
          <a:ea typeface="Calibri" charset="0"/>
          <a:cs typeface="Calibri" charset="0"/>
        </a:defRPr>
      </a:lvl1pPr>
    </p:titleStyle>
    <p:bodyStyle>
      <a:lvl1pPr marL="0" indent="0" algn="l" defTabSz="914400" rtl="0" eaLnBrk="1" latinLnBrk="0" hangingPunct="1">
        <a:lnSpc>
          <a:spcPct val="90000"/>
        </a:lnSpc>
        <a:spcBef>
          <a:spcPts val="1000"/>
        </a:spcBef>
        <a:buFontTx/>
        <a:buNone/>
        <a:defRPr sz="2500" b="1" i="0" kern="1200">
          <a:solidFill>
            <a:srgbClr val="48A23F"/>
          </a:solidFill>
          <a:latin typeface="Calibri" charset="0"/>
          <a:ea typeface="Calibri" charset="0"/>
          <a:cs typeface="Calibri" charset="0"/>
        </a:defRPr>
      </a:lvl1pPr>
      <a:lvl2pPr marL="0" indent="0" algn="l" defTabSz="914400" rtl="0" eaLnBrk="1" latinLnBrk="0" hangingPunct="1">
        <a:lnSpc>
          <a:spcPct val="90000"/>
        </a:lnSpc>
        <a:spcBef>
          <a:spcPts val="1300"/>
        </a:spcBef>
        <a:buFontTx/>
        <a:buNone/>
        <a:defRPr sz="2000" kern="1200">
          <a:solidFill>
            <a:schemeClr val="tx1"/>
          </a:solidFill>
          <a:latin typeface="+mn-lt"/>
          <a:ea typeface="+mn-ea"/>
          <a:cs typeface="+mn-cs"/>
        </a:defRPr>
      </a:lvl2pPr>
      <a:lvl3pPr marL="127000" indent="-127000" algn="l" defTabSz="914400" rtl="0" eaLnBrk="1" latinLnBrk="0" hangingPunct="1">
        <a:lnSpc>
          <a:spcPct val="90000"/>
        </a:lnSpc>
        <a:spcBef>
          <a:spcPts val="500"/>
        </a:spcBef>
        <a:buFont typeface="Arial" charset="0"/>
        <a:buChar char="•"/>
        <a:tabLst/>
        <a:defRPr sz="2000" kern="1200">
          <a:solidFill>
            <a:schemeClr val="tx1"/>
          </a:solidFill>
          <a:latin typeface="+mn-lt"/>
          <a:ea typeface="+mn-ea"/>
          <a:cs typeface="+mn-cs"/>
        </a:defRPr>
      </a:lvl3pPr>
      <a:lvl4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5pPr>
      <a:lvl6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6pPr>
      <a:lvl7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7pPr>
      <a:lvl8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8pPr>
      <a:lvl9pPr marL="320040" indent="-13716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83">
          <p15:clr>
            <a:srgbClr val="F26B43"/>
          </p15:clr>
        </p15:guide>
        <p15:guide id="3" pos="740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344">
          <p15:clr>
            <a:srgbClr val="F26B43"/>
          </p15:clr>
        </p15:guide>
        <p15:guide id="10" pos="1488">
          <p15:clr>
            <a:srgbClr val="F26B43"/>
          </p15:clr>
        </p15:guide>
        <p15:guide id="11" pos="2557">
          <p15:clr>
            <a:srgbClr val="F26B43"/>
          </p15:clr>
        </p15:guide>
        <p15:guide id="12" pos="2698">
          <p15:clr>
            <a:srgbClr val="F26B43"/>
          </p15:clr>
        </p15:guide>
        <p15:guide id="13" pos="3768">
          <p15:clr>
            <a:srgbClr val="F26B43"/>
          </p15:clr>
        </p15:guide>
        <p15:guide id="14" pos="3911">
          <p15:clr>
            <a:srgbClr val="F26B43"/>
          </p15:clr>
        </p15:guide>
        <p15:guide id="15" pos="4972">
          <p15:clr>
            <a:srgbClr val="F26B43"/>
          </p15:clr>
        </p15:guide>
        <p15:guide id="16" pos="5118">
          <p15:clr>
            <a:srgbClr val="F26B43"/>
          </p15:clr>
        </p15:guide>
        <p15:guide id="17" pos="6184">
          <p15:clr>
            <a:srgbClr val="F26B43"/>
          </p15:clr>
        </p15:guide>
        <p15:guide id="18" pos="63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49264" y="320676"/>
            <a:ext cx="9367837" cy="1187450"/>
          </a:xfrm>
          <a:prstGeom prst="rect">
            <a:avLst/>
          </a:prstGeom>
        </p:spPr>
        <p:txBody>
          <a:bodyPr vert="horz" lIns="0" tIns="0" rIns="0" bIns="0" rtlCol="0" anchor="t" anchorCtr="0">
            <a:noAutofit/>
          </a:bodyPr>
          <a:lstStyle/>
          <a:p>
            <a:r>
              <a:rPr lang="en-US" dirty="0"/>
              <a:t>Click to edit Master title style </a:t>
            </a:r>
          </a:p>
        </p:txBody>
      </p:sp>
      <p:sp>
        <p:nvSpPr>
          <p:cNvPr id="7" name="Text Placeholder 2"/>
          <p:cNvSpPr>
            <a:spLocks noGrp="1"/>
          </p:cNvSpPr>
          <p:nvPr>
            <p:ph type="body" idx="1"/>
          </p:nvPr>
        </p:nvSpPr>
        <p:spPr>
          <a:xfrm>
            <a:off x="449263" y="2054226"/>
            <a:ext cx="9367837" cy="35718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a:t>
            </a:r>
            <a:r>
              <a:rPr lang="en-US" dirty="0" err="1"/>
              <a:t>leve</a:t>
            </a:r>
            <a:r>
              <a:rPr lang="en-US" dirty="0"/>
              <a:t> </a:t>
            </a:r>
            <a:r>
              <a:rPr lang="en-US" dirty="0" err="1"/>
              <a:t>kdscha;shdc</a:t>
            </a:r>
            <a:r>
              <a:rPr lang="en-US" dirty="0"/>
              <a:t> </a:t>
            </a:r>
            <a:r>
              <a:rPr lang="en-US" dirty="0" err="1"/>
              <a:t>sdihc;s</a:t>
            </a:r>
            <a:r>
              <a:rPr lang="en-US" dirty="0"/>
              <a:t> </a:t>
            </a:r>
            <a:r>
              <a:rPr lang="en-US" dirty="0" err="1"/>
              <a:t>dcisdcs</a:t>
            </a:r>
            <a:r>
              <a:rPr lang="en-US" dirty="0"/>
              <a:t> </a:t>
            </a:r>
            <a:r>
              <a:rPr lang="en-US" dirty="0" err="1"/>
              <a:t>dcisdc</a:t>
            </a:r>
            <a:r>
              <a:rPr lang="en-US" dirty="0"/>
              <a:t> </a:t>
            </a:r>
            <a:r>
              <a:rPr lang="en-US" dirty="0" err="1"/>
              <a:t>sdcihosdc</a:t>
            </a:r>
            <a:r>
              <a:rPr lang="en-US" dirty="0"/>
              <a:t> </a:t>
            </a:r>
            <a:r>
              <a:rPr lang="en-US" dirty="0" err="1"/>
              <a:t>sdocsod</a:t>
            </a:r>
            <a:r>
              <a:rPr lang="en-US" dirty="0"/>
              <a:t> </a:t>
            </a:r>
            <a:r>
              <a:rPr lang="en-US" dirty="0" err="1"/>
              <a:t>csdcs</a:t>
            </a:r>
            <a:r>
              <a:rPr lang="en-US" dirty="0"/>
              <a:t> </a:t>
            </a:r>
            <a:r>
              <a:rPr lang="en-US" dirty="0" err="1"/>
              <a:t>dcosdNC</a:t>
            </a:r>
            <a:r>
              <a:rPr lang="en-US" dirty="0"/>
              <a:t> </a:t>
            </a:r>
            <a:r>
              <a:rPr lang="en-US" dirty="0" err="1"/>
              <a:t>Osdcosd</a:t>
            </a:r>
            <a:r>
              <a:rPr lang="en-US" dirty="0"/>
              <a:t> </a:t>
            </a:r>
            <a:r>
              <a:rPr lang="en-US" dirty="0" err="1"/>
              <a:t>csdc</a:t>
            </a:r>
            <a:r>
              <a:rPr lang="en-US" dirty="0"/>
              <a:t> </a:t>
            </a:r>
            <a:r>
              <a:rPr lang="en-US" dirty="0" err="1"/>
              <a:t>dskcu;sdC</a:t>
            </a:r>
            <a:r>
              <a:rPr lang="en-US" dirty="0"/>
              <a:t> </a:t>
            </a:r>
            <a:r>
              <a:rPr lang="en-US" dirty="0" err="1"/>
              <a:t>sdkc</a:t>
            </a:r>
            <a:r>
              <a:rPr lang="en-US" dirty="0"/>
              <a:t> l</a:t>
            </a:r>
          </a:p>
          <a:p>
            <a:pPr lvl="3"/>
            <a:r>
              <a:rPr lang="en-US" dirty="0"/>
              <a:t>Fourth level</a:t>
            </a:r>
          </a:p>
          <a:p>
            <a:pPr lvl="4"/>
            <a:r>
              <a:rPr lang="en-US" dirty="0"/>
              <a:t>Fifth level</a:t>
            </a:r>
          </a:p>
          <a:p>
            <a:pPr lvl="5"/>
            <a:r>
              <a:rPr lang="en-US" dirty="0"/>
              <a:t>6th</a:t>
            </a:r>
          </a:p>
          <a:p>
            <a:pPr lvl="6"/>
            <a:r>
              <a:rPr lang="en-US" dirty="0"/>
              <a:t>7th</a:t>
            </a:r>
          </a:p>
          <a:p>
            <a:pPr lvl="7"/>
            <a:r>
              <a:rPr lang="en-US" dirty="0"/>
              <a:t>8th</a:t>
            </a:r>
          </a:p>
          <a:p>
            <a:pPr lvl="8"/>
            <a:r>
              <a:rPr lang="en-US" dirty="0"/>
              <a:t>9th</a:t>
            </a:r>
          </a:p>
        </p:txBody>
      </p:sp>
      <p:sp>
        <p:nvSpPr>
          <p:cNvPr id="8" name="Slide Number Placeholder 5"/>
          <p:cNvSpPr>
            <a:spLocks noGrp="1"/>
          </p:cNvSpPr>
          <p:nvPr>
            <p:ph type="sldNum" sz="quarter" idx="4"/>
          </p:nvPr>
        </p:nvSpPr>
        <p:spPr>
          <a:xfrm>
            <a:off x="449264" y="6070399"/>
            <a:ext cx="1684337" cy="368036"/>
          </a:xfrm>
          <a:prstGeom prst="rect">
            <a:avLst/>
          </a:prstGeom>
        </p:spPr>
        <p:txBody>
          <a:bodyPr vert="horz" lIns="0" tIns="0" rIns="0" bIns="0" rtlCol="0" anchor="b" anchorCtr="0"/>
          <a:lstStyle>
            <a:lvl1pPr algn="l">
              <a:defRPr sz="900">
                <a:solidFill>
                  <a:schemeClr val="tx1"/>
                </a:solidFill>
              </a:defRPr>
            </a:lvl1pPr>
            <a:lvl2pPr marL="0" indent="0">
              <a:tabLst/>
              <a:defRPr sz="900"/>
            </a:lvl2pPr>
            <a:lvl3pPr marL="0" indent="0">
              <a:tabLst/>
              <a:defRPr sz="900"/>
            </a:lvl3pPr>
            <a:lvl4pPr marL="0" indent="0">
              <a:tabLst/>
              <a:defRPr sz="900"/>
            </a:lvl4pPr>
            <a:lvl5pPr marL="0" indent="0">
              <a:tabLst/>
              <a:defRPr sz="900"/>
            </a:lvl5pPr>
            <a:lvl6pPr marL="3572" indent="0">
              <a:tabLst/>
              <a:defRPr sz="900"/>
            </a:lvl6pPr>
            <a:lvl7pPr marL="3572" indent="0">
              <a:tabLst/>
              <a:defRPr sz="900"/>
            </a:lvl7pPr>
            <a:lvl8pPr marL="3572" indent="0">
              <a:tabLst/>
              <a:defRPr sz="900"/>
            </a:lvl8pPr>
            <a:lvl9pPr marL="3572" indent="-3572">
              <a:tabLst/>
              <a:defRPr sz="900"/>
            </a:lvl9pPr>
          </a:lstStyle>
          <a:p>
            <a:fld id="{FB2B8EC1-6F45-9F41-A99F-DC91EFBF1972}" type="slidenum">
              <a:rPr lang="en-US" smtClean="0"/>
              <a:pPr/>
              <a:t>‹#›</a:t>
            </a:fld>
            <a:endParaRPr lang="en-US" dirty="0"/>
          </a:p>
        </p:txBody>
      </p:sp>
      <p:sp>
        <p:nvSpPr>
          <p:cNvPr id="9" name="Footer Placeholder 4"/>
          <p:cNvSpPr>
            <a:spLocks noGrp="1"/>
          </p:cNvSpPr>
          <p:nvPr>
            <p:ph type="ftr" sz="quarter" idx="3"/>
          </p:nvPr>
        </p:nvSpPr>
        <p:spPr>
          <a:xfrm>
            <a:off x="4283075" y="6070398"/>
            <a:ext cx="3609976" cy="368036"/>
          </a:xfrm>
          <a:prstGeom prst="rect">
            <a:avLst/>
          </a:prstGeom>
        </p:spPr>
        <p:txBody>
          <a:bodyPr vert="horz" wrap="square" lIns="0" tIns="0" rIns="0" bIns="0" rtlCol="0" anchor="b" anchorCtr="0"/>
          <a:lstStyle>
            <a:lvl1pPr algn="ctr">
              <a:defRPr sz="900">
                <a:solidFill>
                  <a:schemeClr val="tx1"/>
                </a:solidFill>
              </a:defRPr>
            </a:lvl1pPr>
            <a:lvl2pPr marL="3572" indent="0" algn="ctr">
              <a:tabLst/>
              <a:defRPr sz="900"/>
            </a:lvl2pPr>
            <a:lvl3pPr marL="3572" indent="0" algn="ctr">
              <a:tabLst/>
              <a:defRPr sz="900"/>
            </a:lvl3pPr>
            <a:lvl4pPr marL="3572" indent="0" algn="ctr">
              <a:tabLst/>
              <a:defRPr sz="900"/>
            </a:lvl4pPr>
            <a:lvl5pPr marL="3572" indent="0" algn="ctr">
              <a:tabLst/>
              <a:defRPr sz="900"/>
            </a:lvl5pPr>
            <a:lvl6pPr marL="3572" indent="0" algn="ctr">
              <a:tabLst/>
              <a:defRPr sz="900"/>
            </a:lvl6pPr>
            <a:lvl7pPr marL="3572" indent="0" algn="ctr">
              <a:tabLst/>
              <a:defRPr sz="900"/>
            </a:lvl7pPr>
            <a:lvl8pPr marL="3572" indent="0" algn="ctr">
              <a:tabLst/>
              <a:defRPr sz="900"/>
            </a:lvl8pPr>
            <a:lvl9pPr marL="3572" indent="0" algn="ctr">
              <a:tabLst/>
              <a:defRPr sz="900"/>
            </a:lvl9pPr>
          </a:lstStyle>
          <a:p>
            <a:pPr lvl="8"/>
            <a:r>
              <a:rPr lang="en-US" dirty="0"/>
              <a:t>Presentation Title</a:t>
            </a:r>
          </a:p>
        </p:txBody>
      </p:sp>
      <p:pic>
        <p:nvPicPr>
          <p:cNvPr id="11" name="Graphic 10">
            <a:extLst>
              <a:ext uri="{FF2B5EF4-FFF2-40B4-BE49-F238E27FC236}">
                <a16:creationId xmlns:a16="http://schemas.microsoft.com/office/drawing/2014/main" id="{1B1AC7D6-10A3-4093-A197-065AFB5F99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40153" y="5602849"/>
            <a:ext cx="2397633" cy="1237488"/>
          </a:xfrm>
          <a:prstGeom prst="rect">
            <a:avLst/>
          </a:prstGeom>
        </p:spPr>
      </p:pic>
    </p:spTree>
    <p:extLst>
      <p:ext uri="{BB962C8B-B14F-4D97-AF65-F5344CB8AC3E}">
        <p14:creationId xmlns:p14="http://schemas.microsoft.com/office/powerpoint/2010/main" val="4212050342"/>
      </p:ext>
    </p:extLst>
  </p:cSld>
  <p:clrMap bg1="lt1" tx1="dk1" bg2="lt2" tx2="dk2" accent1="accent1" accent2="accent2" accent3="accent3" accent4="accent4" accent5="accent5" accent6="accent6" hlink="hlink" folHlink="folHlink"/>
  <p:sldLayoutIdLst>
    <p:sldLayoutId id="2147483739" r:id="rId1"/>
  </p:sldLayoutIdLst>
  <p:hf hdr="0" dt="0"/>
  <p:txStyles>
    <p:titleStyle>
      <a:lvl1pPr algn="l" defTabSz="685800" rtl="0" eaLnBrk="1" latinLnBrk="0" hangingPunct="1">
        <a:lnSpc>
          <a:spcPct val="90000"/>
        </a:lnSpc>
        <a:spcBef>
          <a:spcPct val="0"/>
        </a:spcBef>
        <a:buNone/>
        <a:defRPr sz="2700" b="0" i="0" kern="1200">
          <a:solidFill>
            <a:schemeClr val="bg1"/>
          </a:solidFill>
          <a:latin typeface="+mj-lt"/>
          <a:ea typeface="Calibri" charset="0"/>
          <a:cs typeface="Calibri" charset="0"/>
        </a:defRPr>
      </a:lvl1pPr>
    </p:titleStyle>
    <p:bodyStyle>
      <a:lvl1pPr marL="0" indent="0" algn="l" defTabSz="685800" rtl="0" eaLnBrk="1" latinLnBrk="0" hangingPunct="1">
        <a:lnSpc>
          <a:spcPct val="90000"/>
        </a:lnSpc>
        <a:spcBef>
          <a:spcPts val="750"/>
        </a:spcBef>
        <a:buFontTx/>
        <a:buNone/>
        <a:defRPr sz="1875" b="1" i="0" kern="1200">
          <a:solidFill>
            <a:srgbClr val="48A23F"/>
          </a:solidFill>
          <a:latin typeface="Calibri" charset="0"/>
          <a:ea typeface="Calibri" charset="0"/>
          <a:cs typeface="Calibri" charset="0"/>
        </a:defRPr>
      </a:lvl1pPr>
      <a:lvl2pPr marL="0" indent="0" algn="l" defTabSz="685800" rtl="0" eaLnBrk="1" latinLnBrk="0" hangingPunct="1">
        <a:lnSpc>
          <a:spcPct val="90000"/>
        </a:lnSpc>
        <a:spcBef>
          <a:spcPts val="975"/>
        </a:spcBef>
        <a:buFontTx/>
        <a:buNone/>
        <a:defRPr sz="1500" kern="1200">
          <a:solidFill>
            <a:schemeClr val="tx1"/>
          </a:solidFill>
          <a:latin typeface="+mn-lt"/>
          <a:ea typeface="+mn-ea"/>
          <a:cs typeface="+mn-cs"/>
        </a:defRPr>
      </a:lvl2pPr>
      <a:lvl3pPr marL="95250" indent="-95250" algn="l" defTabSz="685800" rtl="0" eaLnBrk="1" latinLnBrk="0" hangingPunct="1">
        <a:lnSpc>
          <a:spcPct val="90000"/>
        </a:lnSpc>
        <a:spcBef>
          <a:spcPts val="375"/>
        </a:spcBef>
        <a:buFont typeface="Arial" charset="0"/>
        <a:buChar char="•"/>
        <a:tabLst/>
        <a:defRPr sz="1500" kern="1200">
          <a:solidFill>
            <a:schemeClr val="tx1"/>
          </a:solidFill>
          <a:latin typeface="+mn-lt"/>
          <a:ea typeface="+mn-ea"/>
          <a:cs typeface="+mn-cs"/>
        </a:defRPr>
      </a:lvl3pPr>
      <a:lvl4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4pPr>
      <a:lvl5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5pPr>
      <a:lvl6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6pPr>
      <a:lvl7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7pPr>
      <a:lvl8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8pPr>
      <a:lvl9pPr marL="240030" indent="-10287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4">
          <p15:clr>
            <a:srgbClr val="F26B43"/>
          </p15:clr>
        </p15:guide>
        <p15:guide id="2" pos="212">
          <p15:clr>
            <a:srgbClr val="F26B43"/>
          </p15:clr>
        </p15:guide>
        <p15:guide id="3" pos="5552">
          <p15:clr>
            <a:srgbClr val="F26B43"/>
          </p15:clr>
        </p15:guide>
        <p15:guide id="4" orient="horz" pos="4032">
          <p15:clr>
            <a:srgbClr val="F26B43"/>
          </p15:clr>
        </p15:guide>
        <p15:guide id="5" orient="horz" pos="950">
          <p15:clr>
            <a:srgbClr val="F26B43"/>
          </p15:clr>
        </p15:guide>
        <p15:guide id="6" orient="horz" pos="202">
          <p15:clr>
            <a:srgbClr val="F26B43"/>
          </p15:clr>
        </p15:guide>
        <p15:guide id="7" orient="horz" pos="1294">
          <p15:clr>
            <a:srgbClr val="F26B43"/>
          </p15:clr>
        </p15:guide>
        <p15:guide id="8">
          <p15:clr>
            <a:srgbClr val="F26B43"/>
          </p15:clr>
        </p15:guide>
        <p15:guide id="9" pos="1008">
          <p15:clr>
            <a:srgbClr val="F26B43"/>
          </p15:clr>
        </p15:guide>
        <p15:guide id="10" pos="1116">
          <p15:clr>
            <a:srgbClr val="F26B43"/>
          </p15:clr>
        </p15:guide>
        <p15:guide id="11" pos="1918">
          <p15:clr>
            <a:srgbClr val="F26B43"/>
          </p15:clr>
        </p15:guide>
        <p15:guide id="12" pos="2024">
          <p15:clr>
            <a:srgbClr val="F26B43"/>
          </p15:clr>
        </p15:guide>
        <p15:guide id="13" pos="2826">
          <p15:clr>
            <a:srgbClr val="F26B43"/>
          </p15:clr>
        </p15:guide>
        <p15:guide id="14" pos="2933">
          <p15:clr>
            <a:srgbClr val="F26B43"/>
          </p15:clr>
        </p15:guide>
        <p15:guide id="15" pos="3729">
          <p15:clr>
            <a:srgbClr val="F26B43"/>
          </p15:clr>
        </p15:guide>
        <p15:guide id="16" pos="3839">
          <p15:clr>
            <a:srgbClr val="F26B43"/>
          </p15:clr>
        </p15:guide>
        <p15:guide id="17" pos="4638">
          <p15:clr>
            <a:srgbClr val="F26B43"/>
          </p15:clr>
        </p15:guide>
        <p15:guide id="18" pos="474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hyperlink" Target="mailto:MCSelectQuality@memorialcare.org" TargetMode="External"/><Relationship Id="rId2" Type="http://schemas.openxmlformats.org/officeDocument/2006/relationships/notesSlide" Target="../notesSlides/notesSlide5.xml"/><Relationship Id="rId1" Type="http://schemas.openxmlformats.org/officeDocument/2006/relationships/slideLayout" Target="../slideLayouts/slideLayout7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300" y="1942874"/>
            <a:ext cx="6799895" cy="2801876"/>
          </a:xfrm>
          <a:prstGeom prst="rect">
            <a:avLst/>
          </a:prstGeom>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MCSHP Quality</a:t>
            </a:r>
            <a:br>
              <a:rPr lang="en-US" dirty="0">
                <a:latin typeface="Calibri Light" panose="020F0302020204030204" pitchFamily="34" charset="0"/>
                <a:ea typeface="Calibri Light" panose="020F0302020204030204" pitchFamily="34" charset="0"/>
                <a:cs typeface="Calibri Light" panose="020F0302020204030204" pitchFamily="34" charset="0"/>
              </a:rPr>
            </a:br>
            <a:r>
              <a:rPr lang="en-US" dirty="0">
                <a:latin typeface="Calibri Light" panose="020F0302020204030204" pitchFamily="34" charset="0"/>
                <a:ea typeface="Calibri Light" panose="020F0302020204030204" pitchFamily="34" charset="0"/>
                <a:cs typeface="Calibri Light" panose="020F0302020204030204" pitchFamily="34" charset="0"/>
              </a:rPr>
              <a:t>IHA Mid-Year In service (2025)</a:t>
            </a:r>
          </a:p>
        </p:txBody>
      </p:sp>
      <p:sp>
        <p:nvSpPr>
          <p:cNvPr id="5" name="Text Placeholder 4"/>
          <p:cNvSpPr>
            <a:spLocks noGrp="1"/>
          </p:cNvSpPr>
          <p:nvPr>
            <p:ph type="body" sz="quarter" idx="10"/>
          </p:nvPr>
        </p:nvSpPr>
        <p:spPr>
          <a:prstGeom prst="rect">
            <a:avLst/>
          </a:prstGeom>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September 2025</a:t>
            </a:r>
          </a:p>
        </p:txBody>
      </p:sp>
    </p:spTree>
    <p:extLst>
      <p:ext uri="{BB962C8B-B14F-4D97-AF65-F5344CB8AC3E}">
        <p14:creationId xmlns:p14="http://schemas.microsoft.com/office/powerpoint/2010/main" val="141617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B40A1-F606-F2C5-7DF6-7FF5894040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A339A2-8396-BFAE-EBC3-E99D1CF907D3}"/>
              </a:ext>
            </a:extLst>
          </p:cNvPr>
          <p:cNvSpPr>
            <a:spLocks noGrp="1"/>
          </p:cNvSpPr>
          <p:nvPr>
            <p:ph type="title"/>
          </p:nvPr>
        </p:nvSpPr>
        <p:spPr>
          <a:xfrm>
            <a:off x="449263" y="320676"/>
            <a:ext cx="9367837" cy="1187450"/>
          </a:xfrm>
        </p:spPr>
        <p:txBody>
          <a:bodyPr vert="horz" lIns="0" tIns="0" rIns="0" bIns="0" rtlCol="0" anchor="t" anchorCtr="0">
            <a:normAutofit/>
          </a:bodyPr>
          <a:lstStyle/>
          <a:p>
            <a:r>
              <a:rPr lang="en-US"/>
              <a:t>IHA IN SERVICE OVERVIEW</a:t>
            </a:r>
            <a:endParaRPr lang="en-US" b="0" i="0" kern="1200"/>
          </a:p>
        </p:txBody>
      </p:sp>
      <p:sp>
        <p:nvSpPr>
          <p:cNvPr id="3" name="Slide Number Placeholder 2">
            <a:extLst>
              <a:ext uri="{FF2B5EF4-FFF2-40B4-BE49-F238E27FC236}">
                <a16:creationId xmlns:a16="http://schemas.microsoft.com/office/drawing/2014/main" id="{48B6CF05-DC03-AC84-9B01-24D0A51B67C9}"/>
              </a:ext>
            </a:extLst>
          </p:cNvPr>
          <p:cNvSpPr>
            <a:spLocks noGrp="1"/>
          </p:cNvSpPr>
          <p:nvPr>
            <p:ph type="sldNum" sz="quarter" idx="11"/>
          </p:nvPr>
        </p:nvSpPr>
        <p:spPr>
          <a:xfrm>
            <a:off x="449263" y="6070399"/>
            <a:ext cx="1684337" cy="368036"/>
          </a:xfrm>
        </p:spPr>
        <p:txBody>
          <a:bodyPr vert="horz" lIns="0" tIns="0" rIns="0" bIns="0" rtlCol="0" anchor="b" anchorCtr="0">
            <a:normAutofit/>
          </a:bodyPr>
          <a:lstStyle/>
          <a:p>
            <a:pPr>
              <a:spcAft>
                <a:spcPts val="600"/>
              </a:spcAft>
            </a:pPr>
            <a:fld id="{FB2B8EC1-6F45-9F41-A99F-DC91EFBF1972}" type="slidenum">
              <a:rPr lang="en-US" smtClean="0"/>
              <a:pPr>
                <a:spcAft>
                  <a:spcPts val="600"/>
                </a:spcAft>
              </a:pPr>
              <a:t>2</a:t>
            </a:fld>
            <a:endParaRPr lang="en-US"/>
          </a:p>
        </p:txBody>
      </p:sp>
      <p:pic>
        <p:nvPicPr>
          <p:cNvPr id="7" name="Content Placeholder 7" descr="Shot of a group of doctors having a meeting in a hospital">
            <a:extLst>
              <a:ext uri="{FF2B5EF4-FFF2-40B4-BE49-F238E27FC236}">
                <a16:creationId xmlns:a16="http://schemas.microsoft.com/office/drawing/2014/main" id="{B50275EE-334E-99BB-0B69-F3A14021C87F}"/>
              </a:ext>
            </a:extLst>
          </p:cNvPr>
          <p:cNvPicPr>
            <a:picLocks noChangeAspect="1"/>
          </p:cNvPicPr>
          <p:nvPr/>
        </p:nvPicPr>
        <p:blipFill>
          <a:blip r:embed="rId2"/>
          <a:srcRect l="10164"/>
          <a:stretch>
            <a:fillRect/>
          </a:stretch>
        </p:blipFill>
        <p:spPr>
          <a:xfrm>
            <a:off x="449263" y="2054225"/>
            <a:ext cx="5532437" cy="3571875"/>
          </a:xfrm>
          <a:prstGeom prst="rect">
            <a:avLst/>
          </a:prstGeom>
          <a:noFill/>
        </p:spPr>
      </p:pic>
      <p:sp>
        <p:nvSpPr>
          <p:cNvPr id="14" name="Content Placeholder 5">
            <a:extLst>
              <a:ext uri="{FF2B5EF4-FFF2-40B4-BE49-F238E27FC236}">
                <a16:creationId xmlns:a16="http://schemas.microsoft.com/office/drawing/2014/main" id="{02817A73-0B16-2DA8-A311-1308BE1C50DA}"/>
              </a:ext>
            </a:extLst>
          </p:cNvPr>
          <p:cNvSpPr>
            <a:spLocks noGrp="1"/>
          </p:cNvSpPr>
          <p:nvPr>
            <p:ph sz="quarter" idx="13"/>
          </p:nvPr>
        </p:nvSpPr>
        <p:spPr>
          <a:xfrm>
            <a:off x="6218238" y="2054225"/>
            <a:ext cx="5532437" cy="3571875"/>
          </a:xfrm>
        </p:spPr>
        <p:txBody>
          <a:bodyPr/>
          <a:lstStyle/>
          <a:p>
            <a:pPr>
              <a:spcBef>
                <a:spcPts val="2500"/>
              </a:spcBef>
            </a:pPr>
            <a:r>
              <a:rPr lang="en-US" sz="1600" dirty="0">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Presentation Overview</a:t>
            </a:r>
          </a:p>
          <a:p>
            <a:pPr lvl="1"/>
            <a:r>
              <a:rPr lang="en-US" dirty="0">
                <a:latin typeface="Calibri Light" panose="020F0302020204030204" pitchFamily="34" charset="0"/>
                <a:ea typeface="Calibri Light" panose="020F0302020204030204" pitchFamily="34" charset="0"/>
                <a:cs typeface="Calibri Light" panose="020F0302020204030204" pitchFamily="34" charset="0"/>
              </a:rPr>
              <a:t>This session reviews Initial Health Appointment (IHA) and Staying Health Assessment (SHA) compliance requirements and best practices for providers.</a:t>
            </a:r>
          </a:p>
          <a:p>
            <a:pPr>
              <a:spcBef>
                <a:spcPts val="2500"/>
              </a:spcBef>
            </a:pPr>
            <a:r>
              <a:rPr lang="en-US" sz="1600" dirty="0">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Compliance and Standards</a:t>
            </a:r>
          </a:p>
          <a:p>
            <a:pPr lvl="1"/>
            <a:r>
              <a:rPr lang="en-US" dirty="0">
                <a:latin typeface="Calibri Light" panose="020F0302020204030204" pitchFamily="34" charset="0"/>
                <a:ea typeface="Calibri Light" panose="020F0302020204030204" pitchFamily="34" charset="0"/>
                <a:cs typeface="Calibri Light" panose="020F0302020204030204" pitchFamily="34" charset="0"/>
              </a:rPr>
              <a:t>Aligning providers with latest regulatory standards to ensure high-quality care delivery.</a:t>
            </a:r>
          </a:p>
          <a:p>
            <a:pPr>
              <a:spcBef>
                <a:spcPts val="2500"/>
              </a:spcBef>
            </a:pPr>
            <a:r>
              <a:rPr lang="en-US" sz="1600" dirty="0">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Patient Engagement Strategies</a:t>
            </a:r>
          </a:p>
          <a:p>
            <a:pPr lvl="1"/>
            <a:r>
              <a:rPr lang="en-US" dirty="0">
                <a:latin typeface="Calibri Light" panose="020F0302020204030204" pitchFamily="34" charset="0"/>
                <a:ea typeface="Calibri Light" panose="020F0302020204030204" pitchFamily="34" charset="0"/>
                <a:cs typeface="Calibri Light" panose="020F0302020204030204" pitchFamily="34" charset="0"/>
              </a:rPr>
              <a:t>Practical approaches to improve patient engagement and follow-through for health assessments.</a:t>
            </a:r>
          </a:p>
          <a:p>
            <a:endParaRPr lang="en-US" dirty="0"/>
          </a:p>
        </p:txBody>
      </p:sp>
      <p:sp>
        <p:nvSpPr>
          <p:cNvPr id="6" name="Content Placeholder 6">
            <a:extLst>
              <a:ext uri="{FF2B5EF4-FFF2-40B4-BE49-F238E27FC236}">
                <a16:creationId xmlns:a16="http://schemas.microsoft.com/office/drawing/2014/main" id="{DD031D1E-5883-1B86-2701-4A4BC75C7D8C}"/>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9263" y="2054225"/>
            <a:ext cx="3609975" cy="3571875"/>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None/>
            </a:pPr>
            <a:endParaRPr lang="en-US" sz="1400" b="1"/>
          </a:p>
        </p:txBody>
      </p:sp>
    </p:spTree>
    <p:extLst>
      <p:ext uri="{BB962C8B-B14F-4D97-AF65-F5344CB8AC3E}">
        <p14:creationId xmlns:p14="http://schemas.microsoft.com/office/powerpoint/2010/main" val="8382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D300-C910-8887-8078-770433F14A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57C30C-3515-D05D-964C-C1189E166195}"/>
              </a:ext>
            </a:extLst>
          </p:cNvPr>
          <p:cNvSpPr>
            <a:spLocks noGrp="1"/>
          </p:cNvSpPr>
          <p:nvPr>
            <p:ph type="title"/>
          </p:nvPr>
        </p:nvSpPr>
        <p:spPr>
          <a:xfrm>
            <a:off x="449263" y="320676"/>
            <a:ext cx="9367837" cy="1187450"/>
          </a:xfrm>
        </p:spPr>
        <p:txBody>
          <a:bodyPr vert="horz" lIns="0" tIns="0" rIns="0" bIns="0" rtlCol="0" anchor="t" anchorCtr="0">
            <a:normAutofit/>
          </a:bodyPr>
          <a:lstStyle/>
          <a:p>
            <a:r>
              <a:rPr lang="en-US"/>
              <a:t>IHA COMPLIANCE REQUIREMENTS</a:t>
            </a:r>
            <a:endParaRPr lang="en-US" b="0" i="0" kern="1200" dirty="0"/>
          </a:p>
        </p:txBody>
      </p:sp>
      <p:sp>
        <p:nvSpPr>
          <p:cNvPr id="3" name="Slide Number Placeholder 2">
            <a:extLst>
              <a:ext uri="{FF2B5EF4-FFF2-40B4-BE49-F238E27FC236}">
                <a16:creationId xmlns:a16="http://schemas.microsoft.com/office/drawing/2014/main" id="{49851D7A-1790-9269-D3CF-16AE1F0C6188}"/>
              </a:ext>
            </a:extLst>
          </p:cNvPr>
          <p:cNvSpPr>
            <a:spLocks noGrp="1"/>
          </p:cNvSpPr>
          <p:nvPr>
            <p:ph type="sldNum" sz="quarter" idx="11"/>
          </p:nvPr>
        </p:nvSpPr>
        <p:spPr>
          <a:xfrm>
            <a:off x="449263" y="6070399"/>
            <a:ext cx="1684337" cy="368036"/>
          </a:xfrm>
        </p:spPr>
        <p:txBody>
          <a:bodyPr vert="horz" lIns="0" tIns="0" rIns="0" bIns="0" rtlCol="0" anchor="b" anchorCtr="0">
            <a:normAutofit/>
          </a:bodyPr>
          <a:lstStyle/>
          <a:p>
            <a:pPr>
              <a:spcAft>
                <a:spcPts val="600"/>
              </a:spcAft>
            </a:pPr>
            <a:fld id="{FB2B8EC1-6F45-9F41-A99F-DC91EFBF1972}" type="slidenum">
              <a:rPr lang="en-US" smtClean="0"/>
              <a:pPr>
                <a:spcAft>
                  <a:spcPts val="600"/>
                </a:spcAft>
              </a:pPr>
              <a:t>3</a:t>
            </a:fld>
            <a:endParaRPr lang="en-US"/>
          </a:p>
        </p:txBody>
      </p:sp>
      <p:sp>
        <p:nvSpPr>
          <p:cNvPr id="17" name="Content Placeholder 4">
            <a:extLst>
              <a:ext uri="{FF2B5EF4-FFF2-40B4-BE49-F238E27FC236}">
                <a16:creationId xmlns:a16="http://schemas.microsoft.com/office/drawing/2014/main" id="{27C0203D-E56E-B71A-3A87-DDC868B09F13}"/>
              </a:ext>
            </a:extLst>
          </p:cNvPr>
          <p:cNvSpPr>
            <a:spLocks noGrp="1"/>
          </p:cNvSpPr>
          <p:nvPr>
            <p:ph sz="quarter" idx="12"/>
          </p:nvPr>
        </p:nvSpPr>
        <p:spPr>
          <a:xfrm>
            <a:off x="114300" y="1607279"/>
            <a:ext cx="5981700" cy="4117974"/>
          </a:xfrm>
        </p:spPr>
        <p:txBody>
          <a:bodyPr/>
          <a:lstStyle/>
          <a:p>
            <a:pPr>
              <a:spcBef>
                <a:spcPts val="2500"/>
              </a:spcBef>
            </a:pPr>
            <a:r>
              <a:rPr lang="en-US" sz="1600" dirty="0">
                <a:solidFill>
                  <a:srgbClr val="00B050"/>
                </a:solidFill>
                <a:latin typeface="Calibri Light" panose="020F0302020204030204" pitchFamily="34" charset="0"/>
                <a:ea typeface="Calibri Light" panose="020F0302020204030204" pitchFamily="34" charset="0"/>
                <a:cs typeface="Calibri Light" panose="020F0302020204030204" pitchFamily="34" charset="0"/>
              </a:rPr>
              <a:t>Timely Initial Assessment</a:t>
            </a:r>
          </a:p>
          <a:p>
            <a:pPr lvl="1"/>
            <a:r>
              <a:rPr lang="en-US" sz="1600" dirty="0">
                <a:latin typeface="Calibri Light" panose="020F0302020204030204" pitchFamily="34" charset="0"/>
                <a:ea typeface="Calibri Light" panose="020F0302020204030204" pitchFamily="34" charset="0"/>
                <a:cs typeface="Calibri Light" panose="020F0302020204030204" pitchFamily="34" charset="0"/>
              </a:rPr>
              <a:t>Initial Health Assessment must be completed within 120 days of member enrollment to ensure early health evaluation.</a:t>
            </a:r>
          </a:p>
          <a:p>
            <a:pPr>
              <a:spcBef>
                <a:spcPts val="2500"/>
              </a:spcBef>
            </a:pPr>
            <a:r>
              <a:rPr lang="en-US" sz="1600" dirty="0">
                <a:latin typeface="Calibri Light" panose="020F0302020204030204" pitchFamily="34" charset="0"/>
                <a:ea typeface="Calibri Light" panose="020F0302020204030204" pitchFamily="34" charset="0"/>
                <a:cs typeface="Calibri Light" panose="020F0302020204030204" pitchFamily="34" charset="0"/>
              </a:rPr>
              <a:t>Pediatric Assessment Guidelines</a:t>
            </a:r>
          </a:p>
          <a:p>
            <a:pPr lvl="1"/>
            <a:r>
              <a:rPr lang="en-US" sz="1600" dirty="0">
                <a:latin typeface="Calibri Light" panose="020F0302020204030204" pitchFamily="34" charset="0"/>
                <a:ea typeface="Calibri Light" panose="020F0302020204030204" pitchFamily="34" charset="0"/>
                <a:cs typeface="Calibri Light" panose="020F0302020204030204" pitchFamily="34" charset="0"/>
              </a:rPr>
              <a:t>Pediatric assessments under 18 months follow AAP periodicity guidelines for age-appropriate care.</a:t>
            </a:r>
          </a:p>
          <a:p>
            <a:pPr>
              <a:spcBef>
                <a:spcPts val="2500"/>
              </a:spcBef>
            </a:pPr>
            <a:r>
              <a:rPr lang="en-US" sz="1600" dirty="0">
                <a:latin typeface="Calibri Light" panose="020F0302020204030204" pitchFamily="34" charset="0"/>
                <a:ea typeface="Calibri Light" panose="020F0302020204030204" pitchFamily="34" charset="0"/>
                <a:cs typeface="Calibri Light" panose="020F0302020204030204" pitchFamily="34" charset="0"/>
              </a:rPr>
              <a:t>Documentation and Follow-Up</a:t>
            </a:r>
          </a:p>
          <a:p>
            <a:pPr lvl="1"/>
            <a:r>
              <a:rPr lang="en-US" sz="1600" dirty="0">
                <a:latin typeface="Calibri Light" panose="020F0302020204030204" pitchFamily="34" charset="0"/>
                <a:ea typeface="Calibri Light" panose="020F0302020204030204" pitchFamily="34" charset="0"/>
                <a:cs typeface="Calibri Light" panose="020F0302020204030204" pitchFamily="34" charset="0"/>
              </a:rPr>
              <a:t>Providers must document member refusals and at least three attempts to ensure thorough records.</a:t>
            </a:r>
          </a:p>
          <a:p>
            <a:pPr lvl="1"/>
            <a:r>
              <a:rPr lang="en-US" sz="1600" dirty="0">
                <a:latin typeface="Calibri Light" panose="020F0302020204030204" pitchFamily="34" charset="0"/>
                <a:ea typeface="Calibri Light" panose="020F0302020204030204" pitchFamily="34" charset="0"/>
                <a:cs typeface="Calibri Light" panose="020F0302020204030204" pitchFamily="34" charset="0"/>
              </a:rPr>
              <a:t>Providers must document refusals, reschedule attempts, and ensure follow-up within 60 days for health risks. Documentation Requirements</a:t>
            </a:r>
          </a:p>
          <a:p>
            <a:pPr>
              <a:spcBef>
                <a:spcPts val="2500"/>
              </a:spcBef>
            </a:pPr>
            <a:r>
              <a:rPr lang="en-US" sz="1600" dirty="0">
                <a:latin typeface="Calibri Light" panose="020F0302020204030204" pitchFamily="34" charset="0"/>
                <a:ea typeface="Calibri Light" panose="020F0302020204030204" pitchFamily="34" charset="0"/>
                <a:cs typeface="Calibri Light" panose="020F0302020204030204" pitchFamily="34" charset="0"/>
              </a:rPr>
              <a:t>Compliance and Quality Improvement</a:t>
            </a:r>
          </a:p>
          <a:p>
            <a:pPr lvl="1"/>
            <a:r>
              <a:rPr lang="en-US" sz="1600" dirty="0">
                <a:latin typeface="Calibri Light" panose="020F0302020204030204" pitchFamily="34" charset="0"/>
                <a:ea typeface="Calibri Light" panose="020F0302020204030204" pitchFamily="34" charset="0"/>
                <a:cs typeface="Calibri Light" panose="020F0302020204030204" pitchFamily="34" charset="0"/>
              </a:rPr>
              <a:t>Adhering to DHCS requirements supports quality improvement and timely access to care.</a:t>
            </a:r>
          </a:p>
          <a:p>
            <a:endParaRPr lang="en-US" dirty="0"/>
          </a:p>
        </p:txBody>
      </p:sp>
      <p:pic>
        <p:nvPicPr>
          <p:cNvPr id="8" name="Picture 7">
            <a:extLst>
              <a:ext uri="{FF2B5EF4-FFF2-40B4-BE49-F238E27FC236}">
                <a16:creationId xmlns:a16="http://schemas.microsoft.com/office/drawing/2014/main" id="{DB1A5926-E91C-B947-BB06-6D35D9C14866}"/>
              </a:ext>
            </a:extLst>
          </p:cNvPr>
          <p:cNvPicPr>
            <a:picLocks noChangeAspect="1"/>
          </p:cNvPicPr>
          <p:nvPr/>
        </p:nvPicPr>
        <p:blipFill>
          <a:blip r:embed="rId3"/>
          <a:srcRect t="19318" r="2" b="39040"/>
          <a:stretch>
            <a:fillRect/>
          </a:stretch>
        </p:blipFill>
        <p:spPr>
          <a:xfrm>
            <a:off x="6218238" y="2054225"/>
            <a:ext cx="5532437" cy="3571875"/>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6">
            <a:extLst>
              <a:ext uri="{FF2B5EF4-FFF2-40B4-BE49-F238E27FC236}">
                <a16:creationId xmlns:a16="http://schemas.microsoft.com/office/drawing/2014/main" id="{4CB6AC75-9B71-18A6-EE7B-73000B27CED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9263" y="2054225"/>
            <a:ext cx="3609975" cy="3571875"/>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None/>
            </a:pPr>
            <a:endParaRPr lang="en-US" sz="1400" b="1"/>
          </a:p>
        </p:txBody>
      </p:sp>
    </p:spTree>
    <p:extLst>
      <p:ext uri="{BB962C8B-B14F-4D97-AF65-F5344CB8AC3E}">
        <p14:creationId xmlns:p14="http://schemas.microsoft.com/office/powerpoint/2010/main" val="5234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5831F-27AA-6799-1471-1B932C16AF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4390D1-5008-1234-732E-C20BEFF0A469}"/>
              </a:ext>
            </a:extLst>
          </p:cNvPr>
          <p:cNvSpPr>
            <a:spLocks noGrp="1"/>
          </p:cNvSpPr>
          <p:nvPr>
            <p:ph type="title"/>
          </p:nvPr>
        </p:nvSpPr>
        <p:spPr>
          <a:xfrm>
            <a:off x="449263" y="320676"/>
            <a:ext cx="9367837" cy="1187450"/>
          </a:xfrm>
        </p:spPr>
        <p:txBody>
          <a:bodyPr vert="horz" lIns="0" tIns="0" rIns="0" bIns="0" rtlCol="0" anchor="t" anchorCtr="0">
            <a:normAutofit/>
          </a:bodyPr>
          <a:lstStyle/>
          <a:p>
            <a:r>
              <a:rPr lang="en-US" b="0" i="0" kern="1200"/>
              <a:t>STAYING Health Assessment(SHA)</a:t>
            </a:r>
            <a:br>
              <a:rPr lang="en-US" b="0" i="0" kern="1200"/>
            </a:br>
            <a:r>
              <a:rPr lang="en-US" b="0" i="0" kern="1200"/>
              <a:t>A Completion (Required by Most Health Plans)</a:t>
            </a:r>
          </a:p>
        </p:txBody>
      </p:sp>
      <p:sp>
        <p:nvSpPr>
          <p:cNvPr id="3" name="Slide Number Placeholder 2">
            <a:extLst>
              <a:ext uri="{FF2B5EF4-FFF2-40B4-BE49-F238E27FC236}">
                <a16:creationId xmlns:a16="http://schemas.microsoft.com/office/drawing/2014/main" id="{5E3B0909-3578-0C9D-A990-2E86522BF7EE}"/>
              </a:ext>
            </a:extLst>
          </p:cNvPr>
          <p:cNvSpPr>
            <a:spLocks noGrp="1"/>
          </p:cNvSpPr>
          <p:nvPr>
            <p:ph type="sldNum" sz="quarter" idx="11"/>
          </p:nvPr>
        </p:nvSpPr>
        <p:spPr>
          <a:xfrm>
            <a:off x="449263" y="6070399"/>
            <a:ext cx="1684337" cy="368036"/>
          </a:xfrm>
        </p:spPr>
        <p:txBody>
          <a:bodyPr vert="horz" lIns="0" tIns="0" rIns="0" bIns="0" rtlCol="0" anchor="b" anchorCtr="0">
            <a:normAutofit/>
          </a:bodyPr>
          <a:lstStyle/>
          <a:p>
            <a:pPr>
              <a:spcAft>
                <a:spcPts val="600"/>
              </a:spcAft>
            </a:pPr>
            <a:fld id="{FB2B8EC1-6F45-9F41-A99F-DC91EFBF1972}" type="slidenum">
              <a:rPr lang="en-US" smtClean="0"/>
              <a:pPr>
                <a:spcAft>
                  <a:spcPts val="600"/>
                </a:spcAft>
              </a:pPr>
              <a:t>4</a:t>
            </a:fld>
            <a:endParaRPr lang="en-US"/>
          </a:p>
        </p:txBody>
      </p:sp>
      <p:pic>
        <p:nvPicPr>
          <p:cNvPr id="10" name="Picture 9" descr="A pen on a piece of paper&#10;&#10;AI-generated content may be incorrect.">
            <a:extLst>
              <a:ext uri="{FF2B5EF4-FFF2-40B4-BE49-F238E27FC236}">
                <a16:creationId xmlns:a16="http://schemas.microsoft.com/office/drawing/2014/main" id="{4B0497CC-BA52-6ACB-7C79-DEBC613BAE1E}"/>
              </a:ext>
            </a:extLst>
          </p:cNvPr>
          <p:cNvPicPr>
            <a:picLocks noChangeAspect="1"/>
          </p:cNvPicPr>
          <p:nvPr/>
        </p:nvPicPr>
        <p:blipFill>
          <a:blip r:embed="rId3"/>
          <a:stretch>
            <a:fillRect/>
          </a:stretch>
        </p:blipFill>
        <p:spPr>
          <a:xfrm>
            <a:off x="2063552" y="2054225"/>
            <a:ext cx="2303859" cy="3571875"/>
          </a:xfrm>
          <a:prstGeom prst="rect">
            <a:avLst/>
          </a:prstGeom>
          <a:noFill/>
          <a:ln w="444500" cap="sq">
            <a:solidFill>
              <a:srgbClr val="000000"/>
            </a:solidFill>
            <a:miter lim="800000"/>
          </a:ln>
          <a:effectLst>
            <a:outerShdw blurRad="254000" dist="190500" dir="2700000" sy="90000" algn="bl" rotWithShape="0">
              <a:srgbClr val="000000">
                <a:alpha val="40000"/>
              </a:srgbClr>
            </a:outerShdw>
          </a:effectLst>
        </p:spPr>
      </p:pic>
      <p:sp>
        <p:nvSpPr>
          <p:cNvPr id="22" name="Text Placeholder 5">
            <a:extLst>
              <a:ext uri="{FF2B5EF4-FFF2-40B4-BE49-F238E27FC236}">
                <a16:creationId xmlns:a16="http://schemas.microsoft.com/office/drawing/2014/main" id="{604F63D8-B860-7C88-4E47-8FB0F2FA086E}"/>
              </a:ext>
            </a:extLst>
          </p:cNvPr>
          <p:cNvSpPr>
            <a:spLocks noGrp="1"/>
          </p:cNvSpPr>
          <p:nvPr>
            <p:ph sz="quarter" idx="13"/>
          </p:nvPr>
        </p:nvSpPr>
        <p:spPr>
          <a:xfrm>
            <a:off x="6218238" y="2054225"/>
            <a:ext cx="5532437" cy="3571875"/>
          </a:xfrm>
        </p:spPr>
        <p:txBody>
          <a:bodyPr>
            <a:normAutofit/>
          </a:bodyPr>
          <a:lstStyle/>
          <a:p>
            <a:pPr>
              <a:spcBef>
                <a:spcPts val="2500"/>
              </a:spcBef>
            </a:pPr>
            <a:r>
              <a:rPr lang="en-US" sz="1200" dirty="0"/>
              <a:t>Initial and Annual Staying Health Assessment (SHA) Completion</a:t>
            </a:r>
          </a:p>
          <a:p>
            <a:pPr lvl="1">
              <a:spcBef>
                <a:spcPts val="1000"/>
              </a:spcBef>
            </a:pPr>
            <a:r>
              <a:rPr lang="en-US" sz="1200" dirty="0">
                <a:solidFill>
                  <a:srgbClr val="48A23F"/>
                </a:solidFill>
              </a:rPr>
              <a:t>SHA must be completed and reviewed annually to ensure ongoing health monitoring.</a:t>
            </a:r>
          </a:p>
          <a:p>
            <a:pPr>
              <a:spcBef>
                <a:spcPts val="2500"/>
              </a:spcBef>
            </a:pPr>
            <a:r>
              <a:rPr lang="en-US" sz="1200" dirty="0"/>
              <a:t>Pediatric SHA Age Groups</a:t>
            </a:r>
          </a:p>
          <a:p>
            <a:pPr lvl="1">
              <a:spcBef>
                <a:spcPts val="1000"/>
              </a:spcBef>
            </a:pPr>
            <a:r>
              <a:rPr lang="en-US" sz="1200" dirty="0">
                <a:solidFill>
                  <a:srgbClr val="48A23F"/>
                </a:solidFill>
              </a:rPr>
              <a:t>Pediatric SHA forms are expanded into seven age groups to provide tailored assessments for children and adolescents.</a:t>
            </a:r>
          </a:p>
          <a:p>
            <a:pPr>
              <a:spcBef>
                <a:spcPts val="2500"/>
              </a:spcBef>
            </a:pPr>
            <a:r>
              <a:rPr lang="en-US" sz="1200" dirty="0"/>
              <a:t>Adult and Senior SHA Re-administration</a:t>
            </a:r>
          </a:p>
          <a:p>
            <a:pPr lvl="1">
              <a:spcBef>
                <a:spcPts val="1000"/>
              </a:spcBef>
            </a:pPr>
            <a:r>
              <a:rPr lang="en-US" sz="1200" dirty="0">
                <a:solidFill>
                  <a:srgbClr val="48A23F"/>
                </a:solidFill>
              </a:rPr>
              <a:t>Adult and senior SHA forms should be re-administered every 3 to 5 years, with annual reviews recommended.</a:t>
            </a:r>
          </a:p>
          <a:p>
            <a:pPr>
              <a:spcBef>
                <a:spcPts val="2500"/>
              </a:spcBef>
            </a:pPr>
            <a:r>
              <a:rPr lang="en-US" sz="1200" dirty="0"/>
              <a:t>Updating and Interventions</a:t>
            </a:r>
          </a:p>
          <a:p>
            <a:pPr lvl="1">
              <a:spcBef>
                <a:spcPts val="1000"/>
              </a:spcBef>
            </a:pPr>
            <a:r>
              <a:rPr lang="en-US" sz="1200" dirty="0">
                <a:solidFill>
                  <a:srgbClr val="48A23F"/>
                </a:solidFill>
              </a:rPr>
              <a:t>SHA forms must be updated as patients enter new age groups, with interventions provided for high-risk areas.</a:t>
            </a:r>
          </a:p>
          <a:p>
            <a:endParaRPr lang="en-US" sz="1200" dirty="0"/>
          </a:p>
        </p:txBody>
      </p:sp>
      <p:sp>
        <p:nvSpPr>
          <p:cNvPr id="6" name="Content Placeholder 6">
            <a:extLst>
              <a:ext uri="{FF2B5EF4-FFF2-40B4-BE49-F238E27FC236}">
                <a16:creationId xmlns:a16="http://schemas.microsoft.com/office/drawing/2014/main" id="{6EA821C3-FD15-740E-EF43-69B3BEBE1A78}"/>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9263" y="2054225"/>
            <a:ext cx="3609975" cy="3571875"/>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None/>
            </a:pPr>
            <a:endParaRPr lang="en-US" sz="1400" b="1"/>
          </a:p>
        </p:txBody>
      </p:sp>
    </p:spTree>
    <p:extLst>
      <p:ext uri="{BB962C8B-B14F-4D97-AF65-F5344CB8AC3E}">
        <p14:creationId xmlns:p14="http://schemas.microsoft.com/office/powerpoint/2010/main" val="38251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20676"/>
            <a:ext cx="9367837" cy="1187450"/>
          </a:xfrm>
        </p:spPr>
        <p:txBody>
          <a:bodyPr anchor="t">
            <a:normAutofit/>
          </a:bodyPr>
          <a:lstStyle/>
          <a:p>
            <a:r>
              <a:rPr lang="en-US" dirty="0"/>
              <a:t>Documentation Requirements </a:t>
            </a:r>
            <a:r>
              <a:rPr lang="en-US" dirty="0">
                <a:solidFill>
                  <a:srgbClr val="FF0000"/>
                </a:solidFill>
              </a:rPr>
              <a:t>(Commonly missed)</a:t>
            </a:r>
            <a:endParaRPr lang="en-US" dirty="0"/>
          </a:p>
        </p:txBody>
      </p:sp>
      <p:sp>
        <p:nvSpPr>
          <p:cNvPr id="4" name="Slide Number Placeholder 3"/>
          <p:cNvSpPr>
            <a:spLocks noGrp="1"/>
          </p:cNvSpPr>
          <p:nvPr>
            <p:ph type="sldNum" sz="quarter" idx="11"/>
          </p:nvPr>
        </p:nvSpPr>
        <p:spPr>
          <a:xfrm>
            <a:off x="449263" y="6070399"/>
            <a:ext cx="1684337" cy="368036"/>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fld id="{FB2B8EC1-6F45-9F41-A99F-DC91EFBF1972}"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a:ln>
                <a:noFill/>
              </a:ln>
              <a:effectLst/>
              <a:uLnTx/>
              <a:uFillTx/>
            </a:endParaRPr>
          </a:p>
        </p:txBody>
      </p:sp>
      <p:pic>
        <p:nvPicPr>
          <p:cNvPr id="14" name="Content Placeholder 7" descr="close up of a german paper for the Health insurance In case of illness with a stethoscope">
            <a:extLst>
              <a:ext uri="{FF2B5EF4-FFF2-40B4-BE49-F238E27FC236}">
                <a16:creationId xmlns:a16="http://schemas.microsoft.com/office/drawing/2014/main" id="{1057909B-C5BF-E073-1972-E5954AD34931}"/>
              </a:ext>
            </a:extLst>
          </p:cNvPr>
          <p:cNvPicPr>
            <a:picLocks noChangeAspect="1"/>
          </p:cNvPicPr>
          <p:nvPr/>
        </p:nvPicPr>
        <p:blipFill>
          <a:blip r:embed="rId3"/>
          <a:srcRect t="1639" r="-1" b="1638"/>
          <a:stretch>
            <a:fillRect/>
          </a:stretch>
        </p:blipFill>
        <p:spPr>
          <a:xfrm>
            <a:off x="6537547" y="2039340"/>
            <a:ext cx="5420871" cy="3499845"/>
          </a:xfrm>
          <a:prstGeom prst="rect">
            <a:avLst/>
          </a:prstGeom>
          <a:noFill/>
        </p:spPr>
      </p:pic>
      <p:sp>
        <p:nvSpPr>
          <p:cNvPr id="18" name="TextBox 17">
            <a:extLst>
              <a:ext uri="{FF2B5EF4-FFF2-40B4-BE49-F238E27FC236}">
                <a16:creationId xmlns:a16="http://schemas.microsoft.com/office/drawing/2014/main" id="{F50DEB84-4D61-33C7-8781-9F49684B72EF}"/>
              </a:ext>
            </a:extLst>
          </p:cNvPr>
          <p:cNvSpPr txBox="1"/>
          <p:nvPr/>
        </p:nvSpPr>
        <p:spPr>
          <a:xfrm>
            <a:off x="0" y="1771727"/>
            <a:ext cx="6734958" cy="4639732"/>
          </a:xfrm>
          <a:prstGeom prst="rect">
            <a:avLst/>
          </a:prstGeom>
          <a:noFill/>
        </p:spPr>
        <p:txBody>
          <a:bodyPr wrap="square">
            <a:spAutoFit/>
          </a:bodyPr>
          <a:lstStyle/>
          <a:p>
            <a:pPr>
              <a:spcBef>
                <a:spcPts val="2500"/>
              </a:spcBef>
            </a:pPr>
            <a:r>
              <a:rPr lang="en-US" sz="1550" b="1" dirty="0"/>
              <a:t>Essential Health Documentation</a:t>
            </a:r>
          </a:p>
          <a:p>
            <a:pPr lvl="1"/>
            <a:r>
              <a:rPr lang="en-US" sz="1550" dirty="0">
                <a:solidFill>
                  <a:srgbClr val="48A23F"/>
                </a:solidFill>
              </a:rPr>
              <a:t>Include Individual Health Education Behavioral Assessment (IHEBA) , physical and mental exams, immunizations, Dental and TB screenings </a:t>
            </a:r>
          </a:p>
          <a:p>
            <a:pPr lvl="1"/>
            <a:r>
              <a:rPr lang="en-US" sz="1550" dirty="0">
                <a:solidFill>
                  <a:srgbClr val="48A23F"/>
                </a:solidFill>
              </a:rPr>
              <a:t>as well as Anticipatory Guidance in medical records.</a:t>
            </a:r>
          </a:p>
          <a:p>
            <a:pPr lvl="1"/>
            <a:r>
              <a:rPr lang="en-US" sz="1550" dirty="0">
                <a:solidFill>
                  <a:srgbClr val="48A23F"/>
                </a:solidFill>
              </a:rPr>
              <a:t>	PEDS: Blood Lead Screening,</a:t>
            </a:r>
          </a:p>
          <a:p>
            <a:pPr lvl="1"/>
            <a:r>
              <a:rPr lang="en-US" sz="1550" dirty="0">
                <a:solidFill>
                  <a:srgbClr val="48A23F"/>
                </a:solidFill>
              </a:rPr>
              <a:t>	ADULTS: Cervical Cancer Screening, Breast Exam (Mammogram)</a:t>
            </a:r>
          </a:p>
          <a:p>
            <a:pPr>
              <a:spcBef>
                <a:spcPts val="2500"/>
              </a:spcBef>
            </a:pPr>
            <a:r>
              <a:rPr lang="en-US" sz="1550" b="1" dirty="0"/>
              <a:t>Use of Approved Tools</a:t>
            </a:r>
          </a:p>
          <a:p>
            <a:pPr lvl="1"/>
            <a:r>
              <a:rPr lang="en-US" sz="1550" dirty="0">
                <a:solidFill>
                  <a:srgbClr val="48A23F"/>
                </a:solidFill>
              </a:rPr>
              <a:t>Mandatory use of DHCS-approved tools for SHA ensures standardized and compliant data collection.</a:t>
            </a:r>
          </a:p>
          <a:p>
            <a:pPr>
              <a:spcBef>
                <a:spcPts val="2500"/>
              </a:spcBef>
            </a:pPr>
            <a:r>
              <a:rPr lang="en-US" sz="1550" b="1" dirty="0"/>
              <a:t>Electronic Data Submission</a:t>
            </a:r>
          </a:p>
          <a:p>
            <a:pPr lvl="1"/>
            <a:r>
              <a:rPr lang="en-US" sz="1550" dirty="0">
                <a:solidFill>
                  <a:srgbClr val="48A23F"/>
                </a:solidFill>
              </a:rPr>
              <a:t>All data must be submitted electronically via COZEVA to maintain accuracy and streamline reporting.</a:t>
            </a:r>
          </a:p>
          <a:p>
            <a:pPr>
              <a:spcBef>
                <a:spcPts val="2500"/>
              </a:spcBef>
            </a:pPr>
            <a:r>
              <a:rPr lang="en-US" sz="1550" b="1" dirty="0"/>
              <a:t>Comprehensive Record Keeping</a:t>
            </a:r>
          </a:p>
          <a:p>
            <a:pPr lvl="1"/>
            <a:r>
              <a:rPr lang="en-US" sz="1550" dirty="0">
                <a:solidFill>
                  <a:srgbClr val="48A23F"/>
                </a:solidFill>
              </a:rPr>
              <a:t>Documentation must reflect refusals, reschedule attempts, and </a:t>
            </a:r>
            <a:r>
              <a:rPr lang="en-US" sz="1550" dirty="0">
                <a:solidFill>
                  <a:srgbClr val="92D050"/>
                </a:solidFill>
              </a:rPr>
              <a:t>follow-ups </a:t>
            </a:r>
            <a:r>
              <a:rPr lang="en-US" sz="1550" dirty="0">
                <a:solidFill>
                  <a:srgbClr val="48A23F"/>
                </a:solidFill>
              </a:rPr>
              <a:t>for audit and quality reporting</a:t>
            </a:r>
            <a:r>
              <a:rPr lang="en-US" sz="1600" dirty="0">
                <a:solidFill>
                  <a:srgbClr val="48A23F"/>
                </a:solidFill>
              </a:rPr>
              <a:t>.</a:t>
            </a:r>
          </a:p>
        </p:txBody>
      </p:sp>
    </p:spTree>
    <p:extLst>
      <p:ext uri="{BB962C8B-B14F-4D97-AF65-F5344CB8AC3E}">
        <p14:creationId xmlns:p14="http://schemas.microsoft.com/office/powerpoint/2010/main" val="290415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74D3A-809F-7956-C611-A803B0847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94408-969C-ACC1-0954-83C208017A6D}"/>
              </a:ext>
            </a:extLst>
          </p:cNvPr>
          <p:cNvSpPr>
            <a:spLocks noGrp="1"/>
          </p:cNvSpPr>
          <p:nvPr>
            <p:ph type="title"/>
          </p:nvPr>
        </p:nvSpPr>
        <p:spPr>
          <a:xfrm>
            <a:off x="449263" y="320676"/>
            <a:ext cx="9367837" cy="1187450"/>
          </a:xfrm>
        </p:spPr>
        <p:txBody>
          <a:bodyPr anchor="t">
            <a:normAutofit/>
          </a:bodyPr>
          <a:lstStyle/>
          <a:p>
            <a:r>
              <a:rPr lang="en-US" dirty="0"/>
              <a:t>Quality Best Practices</a:t>
            </a:r>
          </a:p>
        </p:txBody>
      </p:sp>
      <p:sp>
        <p:nvSpPr>
          <p:cNvPr id="5" name="Slide Number Placeholder 4">
            <a:extLst>
              <a:ext uri="{FF2B5EF4-FFF2-40B4-BE49-F238E27FC236}">
                <a16:creationId xmlns:a16="http://schemas.microsoft.com/office/drawing/2014/main" id="{BF2940E5-4568-AB23-05A1-0B3668431073}"/>
              </a:ext>
            </a:extLst>
          </p:cNvPr>
          <p:cNvSpPr>
            <a:spLocks noGrp="1"/>
          </p:cNvSpPr>
          <p:nvPr>
            <p:ph type="sldNum" sz="quarter" idx="11"/>
          </p:nvPr>
        </p:nvSpPr>
        <p:spPr>
          <a:xfrm>
            <a:off x="449263" y="6070399"/>
            <a:ext cx="1684337" cy="368036"/>
          </a:xfrm>
        </p:spPr>
        <p:txBody>
          <a:bodyPr anchor="b">
            <a:normAutofit/>
          </a:bodyPr>
          <a:lstStyle/>
          <a:p>
            <a:pPr>
              <a:spcAft>
                <a:spcPts val="600"/>
              </a:spcAft>
            </a:pPr>
            <a:fld id="{753D0FD4-819D-4187-8797-C35567B41C78}" type="slidenum">
              <a:rPr lang="en-US" smtClean="0"/>
              <a:pPr>
                <a:spcAft>
                  <a:spcPts val="600"/>
                </a:spcAft>
              </a:pPr>
              <a:t>6</a:t>
            </a:fld>
            <a:endParaRPr lang="en-US"/>
          </a:p>
        </p:txBody>
      </p:sp>
      <p:pic>
        <p:nvPicPr>
          <p:cNvPr id="8" name="Content Placeholder 7" descr="Asian female doctor in blue surgical clothes standing in the office and using a digital tablet.">
            <a:extLst>
              <a:ext uri="{FF2B5EF4-FFF2-40B4-BE49-F238E27FC236}">
                <a16:creationId xmlns:a16="http://schemas.microsoft.com/office/drawing/2014/main" id="{E7FBD448-4431-1750-79EA-82A03DA72319}"/>
              </a:ext>
            </a:extLst>
          </p:cNvPr>
          <p:cNvPicPr>
            <a:picLocks noGrp="1" noChangeAspect="1"/>
          </p:cNvPicPr>
          <p:nvPr>
            <p:ph sz="quarter" idx="12"/>
          </p:nvPr>
        </p:nvPicPr>
        <p:blipFill>
          <a:blip r:embed="rId3"/>
          <a:srcRect r="-1" b="3277"/>
          <a:stretch>
            <a:fillRect/>
          </a:stretch>
        </p:blipFill>
        <p:spPr>
          <a:xfrm>
            <a:off x="449263" y="2054225"/>
            <a:ext cx="5532437" cy="3571875"/>
          </a:xfrm>
          <a:prstGeom prst="rect">
            <a:avLst/>
          </a:prstGeom>
          <a:noFill/>
        </p:spPr>
      </p:pic>
      <p:sp>
        <p:nvSpPr>
          <p:cNvPr id="7" name="Content Placeholder 6">
            <a:extLst>
              <a:ext uri="{FF2B5EF4-FFF2-40B4-BE49-F238E27FC236}">
                <a16:creationId xmlns:a16="http://schemas.microsoft.com/office/drawing/2014/main" id="{5BDAD9B1-B0CA-5194-DBA0-CAF74B4E2A48}"/>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18238" y="2054225"/>
            <a:ext cx="5532437" cy="3571875"/>
          </a:xfrm>
        </p:spPr>
        <p:txBody>
          <a:bodyPr>
            <a:normAutofit/>
          </a:bodyPr>
          <a:lstStyle/>
          <a:p>
            <a:pPr marL="0" indent="0">
              <a:spcBef>
                <a:spcPts val="2500"/>
              </a:spcBef>
              <a:buFont typeface="Arial" panose="020B0604020202020204" pitchFamily="34" charset="0"/>
              <a:buNone/>
            </a:pPr>
            <a:r>
              <a:rPr lang="en-US" sz="1100" b="1"/>
              <a:t>Pre-Visit Preparation</a:t>
            </a:r>
          </a:p>
          <a:p>
            <a:pPr marL="0" lvl="1" indent="0">
              <a:buFont typeface="Arial" panose="020B0604020202020204" pitchFamily="34" charset="0"/>
              <a:buNone/>
            </a:pPr>
            <a:r>
              <a:rPr lang="en-US" sz="1100"/>
              <a:t>Providers should have forms ready at the time of visit and confirm appointments before office visits to ensure readiness and patient engagement.</a:t>
            </a:r>
          </a:p>
          <a:p>
            <a:pPr marL="0" indent="0">
              <a:spcBef>
                <a:spcPts val="2500"/>
              </a:spcBef>
              <a:buFont typeface="Arial" panose="020B0604020202020204" pitchFamily="34" charset="0"/>
              <a:buNone/>
            </a:pPr>
            <a:r>
              <a:rPr lang="en-US" sz="1100" b="1"/>
              <a:t>During-Visit Review</a:t>
            </a:r>
          </a:p>
          <a:p>
            <a:pPr marL="0" lvl="1" indent="0">
              <a:buFont typeface="Arial" panose="020B0604020202020204" pitchFamily="34" charset="0"/>
              <a:buNone/>
            </a:pPr>
            <a:r>
              <a:rPr lang="en-US" sz="1100"/>
              <a:t>Review SHAs with patients during visits and address any concerns to ensure accurate assessments and understanding.</a:t>
            </a:r>
          </a:p>
          <a:p>
            <a:pPr marL="0" indent="0">
              <a:spcBef>
                <a:spcPts val="2500"/>
              </a:spcBef>
              <a:buFont typeface="Arial" panose="020B0604020202020204" pitchFamily="34" charset="0"/>
              <a:buNone/>
            </a:pPr>
            <a:r>
              <a:rPr lang="en-US" sz="1100" b="1"/>
              <a:t>Post-Visit Follow-Up</a:t>
            </a:r>
          </a:p>
          <a:p>
            <a:pPr marL="0" lvl="1" indent="0">
              <a:buFont typeface="Arial" panose="020B0604020202020204" pitchFamily="34" charset="0"/>
              <a:buNone/>
            </a:pPr>
            <a:r>
              <a:rPr lang="en-US" sz="1100"/>
              <a:t>Follow up on screenings, referrals, and lab orders based on SHA responses to support patient care continuity.</a:t>
            </a:r>
          </a:p>
          <a:p>
            <a:pPr marL="0" indent="0">
              <a:spcBef>
                <a:spcPts val="2500"/>
              </a:spcBef>
              <a:buFont typeface="Arial" panose="020B0604020202020204" pitchFamily="34" charset="0"/>
              <a:buNone/>
            </a:pPr>
            <a:r>
              <a:rPr lang="en-US" sz="1100" b="1"/>
              <a:t>Optimizing Workflow</a:t>
            </a:r>
          </a:p>
          <a:p>
            <a:pPr marL="0" lvl="1" indent="0">
              <a:buFont typeface="Arial" panose="020B0604020202020204" pitchFamily="34" charset="0"/>
              <a:buNone/>
            </a:pPr>
            <a:r>
              <a:rPr lang="en-US" sz="1100"/>
              <a:t>Schedule IHAs with support staff available and limit IHAs per hour to enhance workflow efficiency and quality.</a:t>
            </a:r>
          </a:p>
        </p:txBody>
      </p:sp>
    </p:spTree>
    <p:extLst>
      <p:ext uri="{BB962C8B-B14F-4D97-AF65-F5344CB8AC3E}">
        <p14:creationId xmlns:p14="http://schemas.microsoft.com/office/powerpoint/2010/main" val="2120309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4" y="320676"/>
            <a:ext cx="9367837" cy="1187450"/>
          </a:xfrm>
        </p:spPr>
        <p:txBody>
          <a:bodyPr anchor="t">
            <a:normAutofit/>
          </a:bodyPr>
          <a:lstStyle/>
          <a:p>
            <a:r>
              <a:t>Thank You</a:t>
            </a:r>
          </a:p>
        </p:txBody>
      </p:sp>
      <p:sp>
        <p:nvSpPr>
          <p:cNvPr id="12" name="Slide Number Placeholder 3">
            <a:extLst>
              <a:ext uri="{FF2B5EF4-FFF2-40B4-BE49-F238E27FC236}">
                <a16:creationId xmlns:a16="http://schemas.microsoft.com/office/drawing/2014/main" id="{A0C53D9E-16CD-3D6B-A44D-B76B977683C3}"/>
              </a:ext>
            </a:extLst>
          </p:cNvPr>
          <p:cNvSpPr>
            <a:spLocks noGrp="1"/>
          </p:cNvSpPr>
          <p:nvPr>
            <p:ph type="sldNum" sz="quarter" idx="11"/>
          </p:nvPr>
        </p:nvSpPr>
        <p:spPr>
          <a:xfrm>
            <a:off x="449264" y="6070399"/>
            <a:ext cx="1684337" cy="368036"/>
          </a:xfrm>
        </p:spPr>
        <p:txBody>
          <a:bodyPr/>
          <a:lstStyle/>
          <a:p>
            <a:pPr>
              <a:spcAft>
                <a:spcPts val="600"/>
              </a:spcAft>
            </a:pPr>
            <a:fld id="{FB2B8EC1-6F45-9F41-A99F-DC91EFBF1972}" type="slidenum">
              <a:rPr lang="en-US" smtClean="0"/>
              <a:pPr>
                <a:spcAft>
                  <a:spcPts val="600"/>
                </a:spcAft>
              </a:pPr>
              <a:t>7</a:t>
            </a:fld>
            <a:endParaRPr lang="en-US"/>
          </a:p>
        </p:txBody>
      </p:sp>
      <p:sp>
        <p:nvSpPr>
          <p:cNvPr id="3" name="Content Placeholder 2"/>
          <p:cNvSpPr>
            <a:spLocks noGrp="1"/>
          </p:cNvSpPr>
          <p:nvPr>
            <p:ph type="body" sz="quarter" idx="12"/>
          </p:nvPr>
        </p:nvSpPr>
        <p:spPr>
          <a:xfrm>
            <a:off x="449263" y="2054226"/>
            <a:ext cx="5532437" cy="3571875"/>
          </a:xfrm>
        </p:spPr>
        <p:txBody>
          <a:bodyPr>
            <a:normAutofit/>
          </a:bodyPr>
          <a:lstStyle/>
          <a:p>
            <a:r>
              <a:rPr lang="en-US"/>
              <a:t>Questions:</a:t>
            </a:r>
          </a:p>
          <a:p>
            <a:pPr marL="582930" lvl="3" indent="-342900">
              <a:buFont typeface="Arial" panose="020B0604020202020204" pitchFamily="34" charset="0"/>
              <a:buChar char="•"/>
            </a:pPr>
            <a:r>
              <a:rPr lang="en-US" sz="1875" b="1">
                <a:solidFill>
                  <a:srgbClr val="48A23F"/>
                </a:solidFill>
              </a:rPr>
              <a:t>Quality Improvement Department</a:t>
            </a:r>
          </a:p>
          <a:p>
            <a:pPr marL="582930" lvl="7" indent="-342900">
              <a:buFont typeface="Wingdings" panose="05000000000000000000" pitchFamily="2" charset="2"/>
              <a:buChar char="Ø"/>
            </a:pPr>
            <a:r>
              <a:rPr lang="en-US" sz="1875">
                <a:solidFill>
                  <a:srgbClr val="48A23F"/>
                </a:solidFill>
                <a:hlinkClick r:id="rId3"/>
              </a:rPr>
              <a:t> MCSelectQuality@memorialcare.org</a:t>
            </a:r>
            <a:endParaRPr lang="en-US" sz="1875">
              <a:solidFill>
                <a:srgbClr val="48A23F"/>
              </a:solidFill>
            </a:endParaRPr>
          </a:p>
          <a:p>
            <a:pPr marL="582930" lvl="7" indent="-342900">
              <a:buFont typeface="Wingdings" panose="05000000000000000000" pitchFamily="2" charset="2"/>
              <a:buChar char="Ø"/>
            </a:pPr>
            <a:endParaRPr lang="en-US" sz="1875" b="1">
              <a:solidFill>
                <a:srgbClr val="48A23F"/>
              </a:solidFill>
            </a:endParaRPr>
          </a:p>
          <a:p>
            <a:pPr marL="582930" lvl="7" indent="-342900">
              <a:buFont typeface="Arial" panose="020B0604020202020204" pitchFamily="34" charset="0"/>
              <a:buChar char="•"/>
            </a:pPr>
            <a:r>
              <a:rPr lang="en-US" sz="1875" b="1">
                <a:solidFill>
                  <a:srgbClr val="48A23F"/>
                </a:solidFill>
              </a:rPr>
              <a:t>Team Members:</a:t>
            </a:r>
          </a:p>
          <a:p>
            <a:pPr marL="582930" lvl="7" indent="-342900">
              <a:buFont typeface="Wingdings" panose="05000000000000000000" pitchFamily="2" charset="2"/>
              <a:buChar char="Ø"/>
            </a:pPr>
            <a:r>
              <a:rPr lang="en-US" sz="1875">
                <a:solidFill>
                  <a:srgbClr val="48A23F"/>
                </a:solidFill>
              </a:rPr>
              <a:t>Raashi Subramanya, Manager</a:t>
            </a:r>
          </a:p>
          <a:p>
            <a:pPr marL="582930" lvl="7" indent="-342900">
              <a:buFont typeface="Wingdings" panose="05000000000000000000" pitchFamily="2" charset="2"/>
              <a:buChar char="Ø"/>
            </a:pPr>
            <a:r>
              <a:rPr lang="en-US" sz="1875">
                <a:solidFill>
                  <a:srgbClr val="48A23F"/>
                </a:solidFill>
              </a:rPr>
              <a:t>Syntyche Jenkins, Quality Coordinator</a:t>
            </a:r>
          </a:p>
          <a:p>
            <a:pPr marL="582930" lvl="7" indent="-342900">
              <a:buFont typeface="Wingdings" panose="05000000000000000000" pitchFamily="2" charset="2"/>
              <a:buChar char="Ø"/>
            </a:pPr>
            <a:r>
              <a:rPr lang="en-US" sz="1875">
                <a:solidFill>
                  <a:srgbClr val="48A23F"/>
                </a:solidFill>
              </a:rPr>
              <a:t>Janelle Cofield, Health Educator/Quality Coordinator	</a:t>
            </a:r>
          </a:p>
          <a:p>
            <a:pPr lvl="8" indent="0">
              <a:buNone/>
            </a:pPr>
            <a:endParaRPr lang="en-US" sz="1875">
              <a:solidFill>
                <a:srgbClr val="48A23F"/>
              </a:solidFill>
            </a:endParaRPr>
          </a:p>
        </p:txBody>
      </p:sp>
      <p:pic>
        <p:nvPicPr>
          <p:cNvPr id="5" name="Content Placeholder 7" descr="Young female doctor working with mature adult male nurse on a digital tablet">
            <a:extLst>
              <a:ext uri="{FF2B5EF4-FFF2-40B4-BE49-F238E27FC236}">
                <a16:creationId xmlns:a16="http://schemas.microsoft.com/office/drawing/2014/main" id="{F152FF21-EEEA-7010-CE0D-4A6442A54C28}"/>
              </a:ext>
            </a:extLst>
          </p:cNvPr>
          <p:cNvPicPr>
            <a:picLocks noChangeAspect="1"/>
          </p:cNvPicPr>
          <p:nvPr/>
        </p:nvPicPr>
        <p:blipFill>
          <a:blip r:embed="rId4"/>
          <a:srcRect r="1" b="3444"/>
          <a:stretch>
            <a:fillRect/>
          </a:stretch>
        </p:blipFill>
        <p:spPr>
          <a:xfrm>
            <a:off x="6208713" y="2054226"/>
            <a:ext cx="5541963" cy="3571875"/>
          </a:xfrm>
          <a:prstGeom prst="rect">
            <a:avLst/>
          </a:prstGeom>
          <a:noFill/>
        </p:spPr>
      </p:pic>
    </p:spTree>
  </p:cSld>
  <p:clrMapOvr>
    <a:masterClrMapping/>
  </p:clrMapOvr>
</p:sld>
</file>

<file path=ppt/theme/theme1.xml><?xml version="1.0" encoding="utf-8"?>
<a:theme xmlns:a="http://schemas.openxmlformats.org/drawingml/2006/main" name="Editorial">
  <a:themeElements>
    <a:clrScheme name="Editorial">
      <a:dk1>
        <a:sysClr val="windowText" lastClr="000000"/>
      </a:dk1>
      <a:lt1>
        <a:sysClr val="window" lastClr="FFFFFF"/>
      </a:lt1>
      <a:dk2>
        <a:srgbClr val="171717"/>
      </a:dk2>
      <a:lt2>
        <a:srgbClr val="F7F6F3"/>
      </a:lt2>
      <a:accent1>
        <a:srgbClr val="C8350F"/>
      </a:accent1>
      <a:accent2>
        <a:srgbClr val="B6A992"/>
      </a:accent2>
      <a:accent3>
        <a:srgbClr val="D59A6D"/>
      </a:accent3>
      <a:accent4>
        <a:srgbClr val="C7793D"/>
      </a:accent4>
      <a:accent5>
        <a:srgbClr val="DB8464"/>
      </a:accent5>
      <a:accent6>
        <a:srgbClr val="3F7699"/>
      </a:accent6>
      <a:hlink>
        <a:srgbClr val="C8350F"/>
      </a:hlink>
      <a:folHlink>
        <a:srgbClr val="DB8464"/>
      </a:folHlink>
    </a:clrScheme>
    <a:fontScheme name="Custom 22">
      <a:majorFont>
        <a:latin typeface="Haettenschweiler"/>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itorial" id="{A923440E-1285-45C1-B66B-8630BD70D041}" vid="{F02A544F-3BB0-402C-9DE1-17A1995AA5F3}"/>
    </a:ext>
  </a:extLst>
</a:theme>
</file>

<file path=ppt/theme/theme2.xml><?xml version="1.0" encoding="utf-8"?>
<a:theme xmlns:a="http://schemas.openxmlformats.org/drawingml/2006/main" name="5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C9AB2829-94DF-4DDE-9361-C09536E3BBBB}"/>
    </a:ext>
  </a:extLst>
</a:theme>
</file>

<file path=ppt/theme/theme3.xml><?xml version="1.0" encoding="utf-8"?>
<a:theme xmlns:a="http://schemas.openxmlformats.org/drawingml/2006/main" name="6_content slides">
  <a:themeElements>
    <a:clrScheme name="Memorial Care PPT">
      <a:dk1>
        <a:srgbClr val="000000"/>
      </a:dk1>
      <a:lt1>
        <a:srgbClr val="FFFFFF"/>
      </a:lt1>
      <a:dk2>
        <a:srgbClr val="44546A"/>
      </a:dk2>
      <a:lt2>
        <a:srgbClr val="E7E6E6"/>
      </a:lt2>
      <a:accent1>
        <a:srgbClr val="F8BF00"/>
      </a:accent1>
      <a:accent2>
        <a:srgbClr val="0792CB"/>
      </a:accent2>
      <a:accent3>
        <a:srgbClr val="9EA700"/>
      </a:accent3>
      <a:accent4>
        <a:srgbClr val="E06B00"/>
      </a:accent4>
      <a:accent5>
        <a:srgbClr val="8866BC"/>
      </a:accent5>
      <a:accent6>
        <a:srgbClr val="CA2C9A"/>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ect-Health-Plan-Template.potx  -  Read-Only" id="{C42B03B0-5CA6-4F90-B6D9-62AF2D23A1D8}" vid="{C9AB2829-94DF-4DDE-9361-C09536E3B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TotalTime>
  <Words>620</Words>
  <Application>Microsoft Office PowerPoint</Application>
  <PresentationFormat>Widescreen</PresentationFormat>
  <Paragraphs>70</Paragraphs>
  <Slides>7</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.AppleSystemUIFont</vt:lpstr>
      <vt:lpstr>Arial</vt:lpstr>
      <vt:lpstr>Calibri</vt:lpstr>
      <vt:lpstr>Calibri Light</vt:lpstr>
      <vt:lpstr>Haettenschweiler</vt:lpstr>
      <vt:lpstr>Trade Gothic Next Light</vt:lpstr>
      <vt:lpstr>Wingdings</vt:lpstr>
      <vt:lpstr>Editorial</vt:lpstr>
      <vt:lpstr>5_content slides</vt:lpstr>
      <vt:lpstr>6_content slides</vt:lpstr>
      <vt:lpstr>MCSHP Quality IHA Mid-Year In service (2025)</vt:lpstr>
      <vt:lpstr>IHA IN SERVICE OVERVIEW</vt:lpstr>
      <vt:lpstr>IHA COMPLIANCE REQUIREMENTS</vt:lpstr>
      <vt:lpstr>STAYING Health Assessment(SHA) A Completion (Required by Most Health Plans)</vt:lpstr>
      <vt:lpstr>Documentation Requirements (Commonly missed)</vt:lpstr>
      <vt:lpstr>Quality Best Practices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Syntyche Jenkins (3)</dc:creator>
  <cp:lastModifiedBy>Syntyche Jenkins (3)</cp:lastModifiedBy>
  <cp:revision>6</cp:revision>
  <dcterms:created xsi:type="dcterms:W3CDTF">2013-07-15T20:26:40Z</dcterms:created>
  <dcterms:modified xsi:type="dcterms:W3CDTF">2025-09-02T22:17:05Z</dcterms:modified>
</cp:coreProperties>
</file>